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33"/>
  </p:notesMasterIdLst>
  <p:handoutMasterIdLst>
    <p:handoutMasterId r:id="rId34"/>
  </p:handoutMasterIdLst>
  <p:sldIdLst>
    <p:sldId id="257" r:id="rId5"/>
    <p:sldId id="258" r:id="rId6"/>
    <p:sldId id="263" r:id="rId7"/>
    <p:sldId id="259" r:id="rId8"/>
    <p:sldId id="264" r:id="rId9"/>
    <p:sldId id="273" r:id="rId10"/>
    <p:sldId id="274" r:id="rId11"/>
    <p:sldId id="266" r:id="rId12"/>
    <p:sldId id="265" r:id="rId13"/>
    <p:sldId id="267" r:id="rId14"/>
    <p:sldId id="268" r:id="rId15"/>
    <p:sldId id="269" r:id="rId16"/>
    <p:sldId id="270" r:id="rId17"/>
    <p:sldId id="271" r:id="rId18"/>
    <p:sldId id="272" r:id="rId19"/>
    <p:sldId id="260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</p:sldIdLst>
  <p:sldSz cx="9144000" cy="6858000" type="screen4x3"/>
  <p:notesSz cx="6858000" cy="9144000"/>
  <p:defaultTextStyle>
    <a:defPPr marL="0" marR="0" indent="0" algn="l" defTabSz="4572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lang="pt-PT" sz="9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1pPr>
    <a:lvl2pPr marL="0" marR="0" indent="2286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2pPr>
    <a:lvl3pPr marL="0" marR="0" indent="4572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3pPr>
    <a:lvl4pPr marL="0" marR="0" indent="6858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4pPr>
    <a:lvl5pPr marL="0" marR="0" indent="9144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5pPr>
    <a:lvl6pPr marL="0" marR="0" indent="11430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6pPr>
    <a:lvl7pPr marL="0" marR="0" indent="13716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7pPr>
    <a:lvl8pPr marL="0" marR="0" indent="16002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8pPr>
    <a:lvl9pPr marL="0" marR="0" indent="18288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00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F3C53"/>
    <a:srgbClr val="091932"/>
    <a:srgbClr val="4EB7A0"/>
    <a:srgbClr val="25233F"/>
    <a:srgbClr val="6CD1D4"/>
    <a:srgbClr val="6EBEAF"/>
    <a:srgbClr val="7AC1A3"/>
    <a:srgbClr val="03462A"/>
    <a:srgbClr val="A0D0DC"/>
    <a:srgbClr val="44B5D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1A95031-E68D-C041-B92C-748B72C55D36}" v="5" dt="2020-01-02T16:14:26.309"/>
    <p1510:client id="{F51C518C-EA54-1740-8F5C-9A3F7388EEC5}" v="2" dt="2020-01-02T10:50:19.033"/>
  </p1510:revLst>
</p1510:revInfo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ajor">
          <a:srgbClr val="464646"/>
        </a:fontRef>
        <a:srgbClr val="464646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ajor">
          <a:srgbClr val="464646"/>
        </a:fontRef>
        <a:srgbClr val="464646"/>
      </a:tcTxStyle>
      <a:tcStyle>
        <a:tcBdr>
          <a:left>
            <a:ln w="6350" cap="flat">
              <a:solidFill>
                <a:schemeClr val="accent1"/>
              </a:solidFill>
              <a:prstDash val="solid"/>
              <a:miter lim="800000"/>
            </a:ln>
          </a:left>
          <a:right>
            <a:ln w="6350" cap="flat">
              <a:solidFill>
                <a:schemeClr val="accent1"/>
              </a:solidFill>
              <a:prstDash val="solid"/>
              <a:miter lim="8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firstCol>
    <a:lastRow>
      <a:tcTxStyle b="on" i="off">
        <a:fontRef idx="major">
          <a:srgbClr val="464646"/>
        </a:fontRef>
        <a:srgbClr val="464646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chemeClr val="accent1"/>
              </a:solidFill>
              <a:prstDash val="solid"/>
              <a:round/>
            </a:ln>
          </a:top>
          <a:bottom>
            <a:ln w="6350" cap="flat">
              <a:solidFill>
                <a:schemeClr val="accent1"/>
              </a:solidFill>
              <a:prstDash val="solid"/>
              <a:miter lim="8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lastRow>
    <a:fir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6350" cap="flat">
              <a:solidFill>
                <a:schemeClr val="accent1"/>
              </a:solidFill>
              <a:prstDash val="solid"/>
              <a:miter lim="800000"/>
            </a:ln>
          </a:top>
          <a:bottom>
            <a:ln w="6350" cap="flat">
              <a:solidFill>
                <a:schemeClr val="accent1"/>
              </a:solidFill>
              <a:prstDash val="solid"/>
              <a:miter lim="8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ajor">
          <a:srgbClr val="464646"/>
        </a:fontRef>
        <a:srgbClr val="464646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D0DEEF"/>
          </a:solidFill>
        </a:fill>
      </a:tcStyle>
    </a:wholeTbl>
    <a:band2H>
      <a:tcTxStyle/>
      <a:tcStyle>
        <a:tcBdr/>
        <a:fill>
          <a:solidFill>
            <a:srgbClr val="E9EFF7"/>
          </a:solidFill>
        </a:fill>
      </a:tcStyle>
    </a:band2H>
    <a:firstCol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381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381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EEE7283C-3CF3-47DC-8721-378D4A62B228}" styleName="">
    <a:tblBg/>
    <a:wholeTbl>
      <a:tcTxStyle b="off" i="off">
        <a:fontRef idx="major">
          <a:srgbClr val="464646"/>
        </a:fontRef>
        <a:srgbClr val="464646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E0E0E0"/>
          </a:solidFill>
        </a:fill>
      </a:tcStyle>
    </a:wholeTbl>
    <a:band2H>
      <a:tcTxStyle/>
      <a:tcStyle>
        <a:tcBdr/>
        <a:fill>
          <a:solidFill>
            <a:srgbClr val="F0F0F0"/>
          </a:solidFill>
        </a:fill>
      </a:tcStyle>
    </a:band2H>
    <a:firstCol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381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381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CF821DB8-F4EB-4A41-A1BA-3FCAFE7338EE}" styleName="">
    <a:tblBg/>
    <a:wholeTbl>
      <a:tcTxStyle b="off" i="off">
        <a:fontRef idx="major">
          <a:srgbClr val="464646"/>
        </a:fontRef>
        <a:srgbClr val="464646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D4E2CE"/>
          </a:solidFill>
        </a:fill>
      </a:tcStyle>
    </a:wholeTbl>
    <a:band2H>
      <a:tcTxStyle/>
      <a:tcStyle>
        <a:tcBdr/>
        <a:fill>
          <a:solidFill>
            <a:srgbClr val="EBF1E8"/>
          </a:solidFill>
        </a:fill>
      </a:tcStyle>
    </a:band2H>
    <a:firstCol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381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381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33BA23B1-9221-436E-865A-0063620EA4FD}" styleName="">
    <a:tblBg/>
    <a:wholeTbl>
      <a:tcTxStyle b="off" i="off">
        <a:fontRef idx="major">
          <a:srgbClr val="464646"/>
        </a:fontRef>
        <a:srgbClr val="464646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8E8E8"/>
          </a:solidFill>
        </a:fill>
      </a:tcStyle>
    </a:wholeTbl>
    <a:band2H>
      <a:tcTxStyle/>
      <a:tcStyle>
        <a:tcBdr/>
        <a:fill>
          <a:solidFill>
            <a:srgbClr val="F0F0F0"/>
          </a:solidFill>
        </a:fill>
      </a:tcStyle>
    </a:band2H>
    <a:firstCol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464646"/>
        </a:fontRef>
        <a:srgbClr val="464646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464646"/>
              </a:solidFill>
              <a:prstDash val="solid"/>
              <a:round/>
            </a:ln>
          </a:top>
          <a:bottom>
            <a:ln w="25400" cap="flat">
              <a:solidFill>
                <a:srgbClr val="464646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0F0F0"/>
          </a:solidFill>
        </a:fill>
      </a:tcStyle>
    </a:lastRow>
    <a:fir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464646"/>
              </a:solidFill>
              <a:prstDash val="solid"/>
              <a:round/>
            </a:ln>
          </a:top>
          <a:bottom>
            <a:ln w="25400" cap="flat">
              <a:solidFill>
                <a:srgbClr val="464646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2708684C-4D16-4618-839F-0558EEFCDFE6}" styleName="">
    <a:tblBg/>
    <a:wholeTbl>
      <a:tcTxStyle b="off" i="off">
        <a:fontRef idx="major">
          <a:srgbClr val="464646"/>
        </a:fontRef>
        <a:srgbClr val="464646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CECECE"/>
          </a:solidFill>
        </a:fill>
      </a:tcStyle>
    </a:wholeTbl>
    <a:band2H>
      <a:tcTxStyle/>
      <a:tcStyle>
        <a:tcBdr/>
        <a:fill>
          <a:solidFill>
            <a:srgbClr val="E8E8E8"/>
          </a:solidFill>
        </a:fill>
      </a:tcStyle>
    </a:band2H>
    <a:firstCol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464646"/>
          </a:solidFill>
        </a:fill>
      </a:tcStyle>
    </a:firstCol>
    <a:la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381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464646"/>
          </a:solidFill>
        </a:fill>
      </a:tcStyle>
    </a:lastRow>
    <a:fir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381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464646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065"/>
    <p:restoredTop sz="94558"/>
  </p:normalViewPr>
  <p:slideViewPr>
    <p:cSldViewPr snapToGrid="0" snapToObjects="1">
      <p:cViewPr varScale="1">
        <p:scale>
          <a:sx n="62" d="100"/>
          <a:sy n="62" d="100"/>
        </p:scale>
        <p:origin x="1688" y="7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microsoft.com/office/2015/10/relationships/revisionInfo" Target="revisionInfo.xml"/><Relationship Id="rId21" Type="http://schemas.openxmlformats.org/officeDocument/2006/relationships/slide" Target="slides/slide17.xml"/><Relationship Id="rId34" Type="http://schemas.openxmlformats.org/officeDocument/2006/relationships/handoutMaster" Target="handoutMasters/handout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notesMaster" Target="notesMasters/notesMaster1.xml"/><Relationship Id="rId38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presProps" Target="presProps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37FA3F9-E21F-1A46-BF05-C0D8930505D9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AD55B74-C61E-FD46-8CB0-3FAA9E8B23D4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r>
              <a:rPr lang="en-US"/>
              <a:t>1/2/20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05C96FE-0BA9-2047-A3C3-0347999F4FC1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F63BB2E-B973-6E4F-910D-5CD30FB18F3E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7C912625-B210-B74D-8B83-C5C4C4344E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633778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Shape 55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 rtlCol="0"/>
          <a:lstStyle/>
          <a:p>
            <a:pPr rtl="0"/>
            <a:endParaRPr/>
          </a:p>
        </p:txBody>
      </p:sp>
      <p:sp>
        <p:nvSpPr>
          <p:cNvPr id="56" name="Shape 56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rtlCol="0"/>
          <a:lstStyle/>
          <a:p>
            <a:pPr rtl="0"/>
            <a:endParaRPr/>
          </a:p>
        </p:txBody>
      </p:sp>
    </p:spTree>
    <p:extLst>
      <p:ext uri="{BB962C8B-B14F-4D97-AF65-F5344CB8AC3E}">
        <p14:creationId xmlns:p14="http://schemas.microsoft.com/office/powerpoint/2010/main" val="3773151386"/>
      </p:ext>
    </p:extLst>
  </p:cSld>
  <p:clrMap bg1="lt1" tx1="dk1" bg2="lt2" tx2="dk2" accent1="accent1" accent2="accent2" accent3="accent3" accent4="accent4" accent5="accent5" accent6="accent6" hlink="hlink" folHlink="folHlink"/>
  <p:notesStyle>
    <a:lvl1pPr defTabSz="914034" latinLnBrk="0">
      <a:defRPr sz="1200">
        <a:latin typeface="+mj-lt"/>
        <a:ea typeface="+mj-ea"/>
        <a:cs typeface="+mj-cs"/>
        <a:sym typeface="Calibri"/>
      </a:defRPr>
    </a:lvl1pPr>
    <a:lvl2pPr indent="114300" defTabSz="914034" latinLnBrk="0">
      <a:defRPr sz="1200">
        <a:latin typeface="+mj-lt"/>
        <a:ea typeface="+mj-ea"/>
        <a:cs typeface="+mj-cs"/>
        <a:sym typeface="Calibri"/>
      </a:defRPr>
    </a:lvl2pPr>
    <a:lvl3pPr indent="228600" defTabSz="914034" latinLnBrk="0">
      <a:defRPr sz="1200">
        <a:latin typeface="+mj-lt"/>
        <a:ea typeface="+mj-ea"/>
        <a:cs typeface="+mj-cs"/>
        <a:sym typeface="Calibri"/>
      </a:defRPr>
    </a:lvl3pPr>
    <a:lvl4pPr indent="342900" defTabSz="914034" latinLnBrk="0">
      <a:defRPr sz="1200">
        <a:latin typeface="+mj-lt"/>
        <a:ea typeface="+mj-ea"/>
        <a:cs typeface="+mj-cs"/>
        <a:sym typeface="Calibri"/>
      </a:defRPr>
    </a:lvl4pPr>
    <a:lvl5pPr indent="457200" defTabSz="914034" latinLnBrk="0">
      <a:defRPr sz="1200">
        <a:latin typeface="+mj-lt"/>
        <a:ea typeface="+mj-ea"/>
        <a:cs typeface="+mj-cs"/>
        <a:sym typeface="Calibri"/>
      </a:defRPr>
    </a:lvl5pPr>
    <a:lvl6pPr indent="571500" defTabSz="914034" latinLnBrk="0">
      <a:defRPr sz="1200">
        <a:latin typeface="+mj-lt"/>
        <a:ea typeface="+mj-ea"/>
        <a:cs typeface="+mj-cs"/>
        <a:sym typeface="Calibri"/>
      </a:defRPr>
    </a:lvl6pPr>
    <a:lvl7pPr indent="685800" defTabSz="914034" latinLnBrk="0">
      <a:defRPr sz="1200">
        <a:latin typeface="+mj-lt"/>
        <a:ea typeface="+mj-ea"/>
        <a:cs typeface="+mj-cs"/>
        <a:sym typeface="Calibri"/>
      </a:defRPr>
    </a:lvl7pPr>
    <a:lvl8pPr indent="800100" defTabSz="914034" latinLnBrk="0">
      <a:defRPr sz="1200">
        <a:latin typeface="+mj-lt"/>
        <a:ea typeface="+mj-ea"/>
        <a:cs typeface="+mj-cs"/>
        <a:sym typeface="Calibri"/>
      </a:defRPr>
    </a:lvl8pPr>
    <a:lvl9pPr indent="914400" defTabSz="914034" latinLnBrk="0">
      <a:defRPr sz="1200">
        <a:latin typeface="+mj-lt"/>
        <a:ea typeface="+mj-ea"/>
        <a:cs typeface="+mj-cs"/>
        <a:sym typeface="Calibri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04493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emf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solidFill>
          <a:srgbClr val="09193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>
            <a:extLst>
              <a:ext uri="{FF2B5EF4-FFF2-40B4-BE49-F238E27FC236}">
                <a16:creationId xmlns:a16="http://schemas.microsoft.com/office/drawing/2014/main" id="{4AA9C6DB-A566-044B-996E-EC130FF2CEB5}"/>
              </a:ext>
            </a:extLst>
          </p:cNvPr>
          <p:cNvSpPr/>
          <p:nvPr userDrawn="1"/>
        </p:nvSpPr>
        <p:spPr>
          <a:xfrm>
            <a:off x="2783232" y="-1718921"/>
            <a:ext cx="7701156" cy="7701156"/>
          </a:xfrm>
          <a:prstGeom prst="ellipse">
            <a:avLst/>
          </a:prstGeom>
          <a:solidFill>
            <a:schemeClr val="tx1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464646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sp>
        <p:nvSpPr>
          <p:cNvPr id="14" name="Shape 20">
            <a:extLst>
              <a:ext uri="{FF2B5EF4-FFF2-40B4-BE49-F238E27FC236}">
                <a16:creationId xmlns:a16="http://schemas.microsoft.com/office/drawing/2014/main" id="{B42E2006-8473-4941-B46B-BA51C16141EF}"/>
              </a:ext>
            </a:extLst>
          </p:cNvPr>
          <p:cNvSpPr/>
          <p:nvPr userDrawn="1"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2BCF57D8-A05C-7649-9E51-B321EB46362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E1F52E7-1747-9E41-B97D-F50FADA4A4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36189" y="3551972"/>
            <a:ext cx="2373455" cy="334690"/>
          </a:xfrm>
        </p:spPr>
        <p:txBody>
          <a:bodyPr rtlCol="0"/>
          <a:lstStyle>
            <a:lvl1pPr marL="0" indent="0">
              <a:buFontTx/>
              <a:buNone/>
              <a:defRPr sz="1800" b="1">
                <a:solidFill>
                  <a:schemeClr val="tx1"/>
                </a:solidFill>
              </a:defRPr>
            </a:lvl1pPr>
            <a:lvl2pPr>
              <a:defRPr sz="1800" b="1"/>
            </a:lvl2pPr>
            <a:lvl3pPr>
              <a:defRPr sz="1800" b="1"/>
            </a:lvl3pPr>
            <a:lvl4pPr>
              <a:defRPr sz="1800" b="1"/>
            </a:lvl4pPr>
            <a:lvl5pPr>
              <a:defRPr sz="1800" b="1"/>
            </a:lvl5pPr>
          </a:lstStyle>
          <a:p>
            <a:pPr lvl="0" rtl="0"/>
            <a:r>
              <a:rPr lang="pt-PT"/>
              <a:t>Lesson number</a:t>
            </a:r>
          </a:p>
        </p:txBody>
      </p:sp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C1BC7AA7-98CB-AF44-94A3-89F960D16C0A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18919" y="3748389"/>
            <a:ext cx="3368675" cy="2112962"/>
          </a:xfrm>
        </p:spPr>
        <p:txBody>
          <a:bodyPr rtlCol="0"/>
          <a:lstStyle>
            <a:lvl1pPr marL="0" indent="0">
              <a:lnSpc>
                <a:spcPts val="3740"/>
              </a:lnSpc>
              <a:spcBef>
                <a:spcPts val="0"/>
              </a:spcBef>
              <a:buFontTx/>
              <a:buNone/>
              <a:defRPr sz="34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45720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2pPr>
            <a:lvl3pPr marL="91440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3pPr>
            <a:lvl4pPr marL="137160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4pPr>
            <a:lvl5pPr marL="182880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5pPr>
          </a:lstStyle>
          <a:p>
            <a:pPr lvl="0" rtl="0"/>
            <a:r>
              <a:rPr lang="pt-PT"/>
              <a:t>Lesson Title</a:t>
            </a:r>
          </a:p>
        </p:txBody>
      </p:sp>
      <p:sp>
        <p:nvSpPr>
          <p:cNvPr id="24" name="Text Placeholder 23">
            <a:extLst>
              <a:ext uri="{FF2B5EF4-FFF2-40B4-BE49-F238E27FC236}">
                <a16:creationId xmlns:a16="http://schemas.microsoft.com/office/drawing/2014/main" id="{7D20BC59-E3FA-B641-90D4-F1FD83F93565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00439" y="298557"/>
            <a:ext cx="1477610" cy="292537"/>
          </a:xfrm>
          <a:solidFill>
            <a:schemeClr val="accent1"/>
          </a:solidFill>
        </p:spPr>
        <p:txBody>
          <a:bodyPr lIns="90000" rtlCol="0" anchor="ctr"/>
          <a:lstStyle>
            <a:lvl1pPr marL="0" indent="0">
              <a:buNone/>
              <a:defRPr sz="165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Title</a:t>
            </a:r>
          </a:p>
        </p:txBody>
      </p:sp>
      <p:sp>
        <p:nvSpPr>
          <p:cNvPr id="54" name="Text Placeholder 53">
            <a:extLst>
              <a:ext uri="{FF2B5EF4-FFF2-40B4-BE49-F238E27FC236}">
                <a16:creationId xmlns:a16="http://schemas.microsoft.com/office/drawing/2014/main" id="{B52CF542-81A7-8849-B747-E439ED428F1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00867" y="651020"/>
            <a:ext cx="1013970" cy="156984"/>
          </a:xfrm>
          <a:solidFill>
            <a:schemeClr val="accent1"/>
          </a:solidFill>
        </p:spPr>
        <p:txBody>
          <a:bodyPr lIns="90000" rtlCol="0" anchor="ctr"/>
          <a:lstStyle>
            <a:lvl1pPr marL="0" indent="0">
              <a:buNone/>
              <a:defRPr sz="85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>
              <a:defRPr sz="850">
                <a:solidFill>
                  <a:schemeClr val="bg1"/>
                </a:solidFill>
              </a:defRPr>
            </a:lvl2pPr>
            <a:lvl3pPr>
              <a:defRPr sz="850">
                <a:solidFill>
                  <a:schemeClr val="bg1"/>
                </a:solidFill>
              </a:defRPr>
            </a:lvl3pPr>
            <a:lvl4pPr>
              <a:defRPr sz="850">
                <a:solidFill>
                  <a:schemeClr val="bg1"/>
                </a:solidFill>
              </a:defRPr>
            </a:lvl4pPr>
            <a:lvl5pPr>
              <a:defRPr sz="850">
                <a:solidFill>
                  <a:schemeClr val="bg1"/>
                </a:solidFill>
              </a:defRPr>
            </a:lvl5pPr>
          </a:lstStyle>
          <a:p>
            <a:pPr lvl="0" rtl="0"/>
            <a:r>
              <a:rPr lang="pt-PT"/>
              <a:t>Subject | Ages</a:t>
            </a:r>
          </a:p>
        </p:txBody>
      </p:sp>
      <p:sp>
        <p:nvSpPr>
          <p:cNvPr id="11" name="Vertical Text Placeholder 10">
            <a:extLst>
              <a:ext uri="{FF2B5EF4-FFF2-40B4-BE49-F238E27FC236}">
                <a16:creationId xmlns:a16="http://schemas.microsoft.com/office/drawing/2014/main" id="{BE8FA57C-B239-A84D-989D-EFBC6BD96206}"/>
              </a:ext>
            </a:extLst>
          </p:cNvPr>
          <p:cNvSpPr>
            <a:spLocks noGrp="1"/>
          </p:cNvSpPr>
          <p:nvPr>
            <p:ph type="body" orient="vert" sz="quarter" idx="15" hasCustomPrompt="1"/>
          </p:nvPr>
        </p:nvSpPr>
        <p:spPr>
          <a:xfrm>
            <a:off x="7557024" y="6237288"/>
            <a:ext cx="249527" cy="431800"/>
          </a:xfrm>
          <a:noFill/>
        </p:spPr>
        <p:txBody>
          <a:bodyPr vert="eaVert" rtlCol="0" anchor="ctr"/>
          <a:lstStyle>
            <a:lvl1pPr marL="0" indent="0" algn="ctr">
              <a:buNone/>
              <a:defRPr sz="800">
                <a:solidFill>
                  <a:schemeClr val="tx1"/>
                </a:solidFill>
              </a:defRPr>
            </a:lvl1pPr>
          </a:lstStyle>
          <a:p>
            <a:pPr lvl="0" rtl="0"/>
            <a:r>
              <a:rPr lang="pt-PT" sz="800"/>
              <a:t>Space</a:t>
            </a:r>
            <a:endParaRPr lang="en-US" dirty="0"/>
          </a:p>
        </p:txBody>
      </p:sp>
      <p:sp>
        <p:nvSpPr>
          <p:cNvPr id="49" name="Vertical Text Placeholder 10">
            <a:extLst>
              <a:ext uri="{FF2B5EF4-FFF2-40B4-BE49-F238E27FC236}">
                <a16:creationId xmlns:a16="http://schemas.microsoft.com/office/drawing/2014/main" id="{7990D58F-F47A-4849-8B6D-C576002841FB}"/>
              </a:ext>
            </a:extLst>
          </p:cNvPr>
          <p:cNvSpPr>
            <a:spLocks noGrp="1"/>
          </p:cNvSpPr>
          <p:nvPr>
            <p:ph type="body" orient="vert" sz="quarter" idx="16" hasCustomPrompt="1"/>
          </p:nvPr>
        </p:nvSpPr>
        <p:spPr>
          <a:xfrm>
            <a:off x="6211873" y="6237288"/>
            <a:ext cx="249527" cy="431800"/>
          </a:xfrm>
          <a:noFill/>
        </p:spPr>
        <p:txBody>
          <a:bodyPr vert="eaVert" rtlCol="0" anchor="ctr"/>
          <a:lstStyle>
            <a:lvl1pPr marL="0" indent="0" algn="ctr">
              <a:buNone/>
              <a:defRPr sz="800">
                <a:solidFill>
                  <a:schemeClr val="tx1"/>
                </a:solidFill>
              </a:defRPr>
            </a:lvl1pPr>
          </a:lstStyle>
          <a:p>
            <a:pPr lvl="0" rtl="0"/>
            <a:r>
              <a:rPr lang="pt-PT" sz="800"/>
              <a:t>Space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3138821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1" orient="horz" pos="4201" userDrawn="1">
          <p15:clr>
            <a:srgbClr val="FBAE40"/>
          </p15:clr>
        </p15:guide>
        <p15:guide id="2" orient="horz" pos="3929" userDrawn="1">
          <p15:clr>
            <a:srgbClr val="FBAE40"/>
          </p15:clr>
        </p15:guide>
        <p15:guide id="3" orient="horz" pos="550" userDrawn="1">
          <p15:clr>
            <a:srgbClr val="FBAE40"/>
          </p15:clr>
        </p15:guide>
        <p15:guide id="4" pos="249" userDrawn="1">
          <p15:clr>
            <a:srgbClr val="FBAE40"/>
          </p15:clr>
        </p15:guide>
        <p15:guide id="5" pos="5511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tandard page 3">
    <p:bg>
      <p:bgPr>
        <a:solidFill>
          <a:srgbClr val="09193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/>
          <p:nvPr/>
        </p:nvSpPr>
        <p:spPr>
          <a:xfrm flipV="1">
            <a:off x="395289" y="873125"/>
            <a:ext cx="8360046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074F560-9965-FD44-8392-56ACD2F813E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506" y="360916"/>
            <a:ext cx="1108359" cy="381966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98600020-B932-844C-830C-6D548E8C8C3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15" name="Title 14">
            <a:extLst>
              <a:ext uri="{FF2B5EF4-FFF2-40B4-BE49-F238E27FC236}">
                <a16:creationId xmlns:a16="http://schemas.microsoft.com/office/drawing/2014/main" id="{F045F05D-9884-E742-8B6C-7E2A4C3029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38820"/>
            <a:ext cx="3708400" cy="241880"/>
          </a:xfrm>
        </p:spPr>
        <p:txBody>
          <a:bodyPr rtlCol="0"/>
          <a:lstStyle>
            <a:lvl1pPr algn="r">
              <a:defRPr sz="1000" b="1" i="0">
                <a:solidFill>
                  <a:srgbClr val="FFFFF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pt-PT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92900155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3" pos="249">
          <p15:clr>
            <a:srgbClr val="FFFFFF"/>
          </p15:clr>
        </p15:guide>
        <p15:guide id="4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9" orient="horz" pos="686">
          <p15:clr>
            <a:srgbClr val="FFFFFF"/>
          </p15:clr>
        </p15:guide>
        <p15:guide id="10" pos="2880">
          <p15:clr>
            <a:srgbClr val="FFFFFF"/>
          </p15:clr>
        </p15:guide>
        <p15:guide id="11" pos="1565">
          <p15:clr>
            <a:srgbClr val="FFFFFF"/>
          </p15:clr>
        </p15:guide>
        <p15:guide id="12" pos="4195">
          <p15:clr>
            <a:srgbClr val="FFFFFF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 pag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hape 137">
            <a:extLst>
              <a:ext uri="{FF2B5EF4-FFF2-40B4-BE49-F238E27FC236}">
                <a16:creationId xmlns:a16="http://schemas.microsoft.com/office/drawing/2014/main" id="{4A1074AA-994C-3F43-8198-B5F6E9292174}"/>
              </a:ext>
            </a:extLst>
          </p:cNvPr>
          <p:cNvSpPr>
            <a:spLocks noChangeAspect="1"/>
          </p:cNvSpPr>
          <p:nvPr userDrawn="1"/>
        </p:nvSpPr>
        <p:spPr>
          <a:xfrm>
            <a:off x="-1840888" y="-1528792"/>
            <a:ext cx="6488014" cy="6488014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22860" rIns="22860" rtlCol="0" anchor="ctr"/>
          <a:lstStyle/>
          <a:p>
            <a:pPr rtl="0"/>
            <a:endParaRPr sz="450" dirty="0"/>
          </a:p>
        </p:txBody>
      </p:sp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pt-PT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0"/>
            <a:ext cx="3187649" cy="1369287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 – title</a:t>
            </a: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2FF6DA7B-AA74-F348-AADA-26B358FA15EB}"/>
              </a:ext>
            </a:extLst>
          </p:cNvPr>
          <p:cNvSpPr/>
          <p:nvPr userDrawn="1"/>
        </p:nvSpPr>
        <p:spPr>
          <a:xfrm>
            <a:off x="3219872" y="926938"/>
            <a:ext cx="6329309" cy="6329309"/>
          </a:xfrm>
          <a:prstGeom prst="ellipse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3" name="Text Placeholder 6">
            <a:extLst>
              <a:ext uri="{FF2B5EF4-FFF2-40B4-BE49-F238E27FC236}">
                <a16:creationId xmlns:a16="http://schemas.microsoft.com/office/drawing/2014/main" id="{5BBE8992-D4AB-BA49-99A8-E2BF8AA8163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63538" y="2397183"/>
            <a:ext cx="2543213" cy="2418501"/>
          </a:xfrm>
        </p:spPr>
        <p:txBody>
          <a:bodyPr rtlCol="0"/>
          <a:lstStyle>
            <a:lvl1pPr marL="0" indent="0">
              <a:lnSpc>
                <a:spcPct val="120000"/>
              </a:lnSpc>
              <a:buNone/>
              <a:defRPr sz="2000" b="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</a:lstStyle>
          <a:p>
            <a:pPr lvl="0" rtl="0"/>
            <a:r>
              <a:rPr lang="pt-PT"/>
              <a:t>Insert - body</a:t>
            </a:r>
          </a:p>
        </p:txBody>
      </p:sp>
    </p:spTree>
    <p:extLst>
      <p:ext uri="{BB962C8B-B14F-4D97-AF65-F5344CB8AC3E}">
        <p14:creationId xmlns:p14="http://schemas.microsoft.com/office/powerpoint/2010/main" val="488194620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ints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Shape 137">
            <a:extLst>
              <a:ext uri="{FF2B5EF4-FFF2-40B4-BE49-F238E27FC236}">
                <a16:creationId xmlns:a16="http://schemas.microsoft.com/office/drawing/2014/main" id="{55F54B87-D02E-1C4B-B430-1A031E607A33}"/>
              </a:ext>
            </a:extLst>
          </p:cNvPr>
          <p:cNvSpPr>
            <a:spLocks noChangeAspect="1"/>
          </p:cNvSpPr>
          <p:nvPr userDrawn="1"/>
        </p:nvSpPr>
        <p:spPr>
          <a:xfrm>
            <a:off x="-1840888" y="-1528792"/>
            <a:ext cx="6488014" cy="6488014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22860" rIns="22860" rtlCol="0" anchor="ctr"/>
          <a:lstStyle/>
          <a:p>
            <a:pPr rtl="0"/>
            <a:endParaRPr sz="45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pt-PT"/>
              <a:t>Click to edit Master title style</a:t>
            </a:r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71309" y="1000702"/>
            <a:ext cx="5288503" cy="1369287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 - title</a:t>
            </a:r>
          </a:p>
        </p:txBody>
      </p:sp>
      <p:sp>
        <p:nvSpPr>
          <p:cNvPr id="22" name="Shape 20">
            <a:extLst>
              <a:ext uri="{FF2B5EF4-FFF2-40B4-BE49-F238E27FC236}">
                <a16:creationId xmlns:a16="http://schemas.microsoft.com/office/drawing/2014/main" id="{3B8AACE1-775F-F043-BA57-E12A7120F57C}"/>
              </a:ext>
            </a:extLst>
          </p:cNvPr>
          <p:cNvSpPr/>
          <p:nvPr userDrawn="1"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6BE35126-A702-2D46-8CE4-5ED93FA1971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53CDCF97-D8F3-714B-B0F7-276D6BCC98E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7" name="Oval 6">
            <a:extLst>
              <a:ext uri="{FF2B5EF4-FFF2-40B4-BE49-F238E27FC236}">
                <a16:creationId xmlns:a16="http://schemas.microsoft.com/office/drawing/2014/main" id="{CE353BCA-A7C7-E442-98D3-4C790427A845}"/>
              </a:ext>
            </a:extLst>
          </p:cNvPr>
          <p:cNvSpPr/>
          <p:nvPr userDrawn="1"/>
        </p:nvSpPr>
        <p:spPr>
          <a:xfrm>
            <a:off x="528992" y="2284004"/>
            <a:ext cx="1846998" cy="1846998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CA1417EB-E2DF-1542-8FBB-C262CE790A4F}"/>
              </a:ext>
            </a:extLst>
          </p:cNvPr>
          <p:cNvSpPr/>
          <p:nvPr userDrawn="1"/>
        </p:nvSpPr>
        <p:spPr>
          <a:xfrm>
            <a:off x="2605678" y="2291561"/>
            <a:ext cx="1846998" cy="1846998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10633E26-1904-0647-88DB-A6E82E59FBA3}"/>
              </a:ext>
            </a:extLst>
          </p:cNvPr>
          <p:cNvSpPr/>
          <p:nvPr userDrawn="1"/>
        </p:nvSpPr>
        <p:spPr>
          <a:xfrm>
            <a:off x="4697478" y="2299118"/>
            <a:ext cx="1846998" cy="1846998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D01227A4-CD46-B44C-A20F-14FA82BF7757}"/>
              </a:ext>
            </a:extLst>
          </p:cNvPr>
          <p:cNvSpPr/>
          <p:nvPr userDrawn="1"/>
        </p:nvSpPr>
        <p:spPr>
          <a:xfrm>
            <a:off x="6785710" y="2306675"/>
            <a:ext cx="1846998" cy="1846998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F4AC4524-43C7-1846-BC6C-9DE97A9F25E2}"/>
              </a:ext>
            </a:extLst>
          </p:cNvPr>
          <p:cNvSpPr/>
          <p:nvPr userDrawn="1"/>
        </p:nvSpPr>
        <p:spPr>
          <a:xfrm>
            <a:off x="528992" y="4264973"/>
            <a:ext cx="1846998" cy="1846998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F14AE743-01E9-C64D-9ED8-A4704C173F87}"/>
              </a:ext>
            </a:extLst>
          </p:cNvPr>
          <p:cNvSpPr/>
          <p:nvPr userDrawn="1"/>
        </p:nvSpPr>
        <p:spPr>
          <a:xfrm>
            <a:off x="2605678" y="4272530"/>
            <a:ext cx="1846998" cy="1846998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18402105-8288-0B4D-8FB9-BB2B7425DFA8}"/>
              </a:ext>
            </a:extLst>
          </p:cNvPr>
          <p:cNvSpPr/>
          <p:nvPr userDrawn="1"/>
        </p:nvSpPr>
        <p:spPr>
          <a:xfrm>
            <a:off x="4697478" y="4280087"/>
            <a:ext cx="1846998" cy="1846998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EE13A953-E341-B64A-8EAC-98AF9EE7C33E}"/>
              </a:ext>
            </a:extLst>
          </p:cNvPr>
          <p:cNvSpPr/>
          <p:nvPr userDrawn="1"/>
        </p:nvSpPr>
        <p:spPr>
          <a:xfrm>
            <a:off x="6785710" y="4287644"/>
            <a:ext cx="1846998" cy="1846998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F748FF5A-216F-E340-9D3C-3E0A94402F6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28638" y="2821394"/>
            <a:ext cx="1847850" cy="719137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 - text</a:t>
            </a:r>
          </a:p>
        </p:txBody>
      </p:sp>
      <p:sp>
        <p:nvSpPr>
          <p:cNvPr id="42" name="Text Placeholder 9">
            <a:extLst>
              <a:ext uri="{FF2B5EF4-FFF2-40B4-BE49-F238E27FC236}">
                <a16:creationId xmlns:a16="http://schemas.microsoft.com/office/drawing/2014/main" id="{010D0C0A-B8DB-0841-8F26-49EC7AF5F5FA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604826" y="2821893"/>
            <a:ext cx="1847850" cy="719137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 - text</a:t>
            </a:r>
          </a:p>
        </p:txBody>
      </p:sp>
      <p:sp>
        <p:nvSpPr>
          <p:cNvPr id="43" name="Text Placeholder 9">
            <a:extLst>
              <a:ext uri="{FF2B5EF4-FFF2-40B4-BE49-F238E27FC236}">
                <a16:creationId xmlns:a16="http://schemas.microsoft.com/office/drawing/2014/main" id="{4CAFABE6-FE05-5043-9F6C-9F8A19FB33A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697052" y="2821394"/>
            <a:ext cx="1847850" cy="719137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 - text</a:t>
            </a:r>
          </a:p>
        </p:txBody>
      </p:sp>
      <p:sp>
        <p:nvSpPr>
          <p:cNvPr id="44" name="Text Placeholder 9">
            <a:extLst>
              <a:ext uri="{FF2B5EF4-FFF2-40B4-BE49-F238E27FC236}">
                <a16:creationId xmlns:a16="http://schemas.microsoft.com/office/drawing/2014/main" id="{75AE5270-06D1-174F-B337-C9B5235B8D36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785710" y="2821394"/>
            <a:ext cx="1847850" cy="719137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 - text</a:t>
            </a:r>
          </a:p>
        </p:txBody>
      </p:sp>
      <p:sp>
        <p:nvSpPr>
          <p:cNvPr id="45" name="Text Placeholder 9">
            <a:extLst>
              <a:ext uri="{FF2B5EF4-FFF2-40B4-BE49-F238E27FC236}">
                <a16:creationId xmlns:a16="http://schemas.microsoft.com/office/drawing/2014/main" id="{2A8AB2DE-F178-5346-B4A2-2C8990CFB4D7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27786" y="4870218"/>
            <a:ext cx="1847850" cy="719137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 - text</a:t>
            </a:r>
          </a:p>
        </p:txBody>
      </p:sp>
      <p:sp>
        <p:nvSpPr>
          <p:cNvPr id="46" name="Text Placeholder 9">
            <a:extLst>
              <a:ext uri="{FF2B5EF4-FFF2-40B4-BE49-F238E27FC236}">
                <a16:creationId xmlns:a16="http://schemas.microsoft.com/office/drawing/2014/main" id="{C466ACBD-ECC2-8846-91AA-D3936CA1CFDE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2603974" y="4870717"/>
            <a:ext cx="1847850" cy="719137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 - text</a:t>
            </a:r>
          </a:p>
        </p:txBody>
      </p:sp>
      <p:sp>
        <p:nvSpPr>
          <p:cNvPr id="47" name="Text Placeholder 9">
            <a:extLst>
              <a:ext uri="{FF2B5EF4-FFF2-40B4-BE49-F238E27FC236}">
                <a16:creationId xmlns:a16="http://schemas.microsoft.com/office/drawing/2014/main" id="{8DCDA5A1-6B45-B443-A0EB-743BB03B3D2D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696200" y="4870218"/>
            <a:ext cx="1847850" cy="719137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 - text</a:t>
            </a:r>
          </a:p>
        </p:txBody>
      </p:sp>
      <p:sp>
        <p:nvSpPr>
          <p:cNvPr id="48" name="Text Placeholder 9">
            <a:extLst>
              <a:ext uri="{FF2B5EF4-FFF2-40B4-BE49-F238E27FC236}">
                <a16:creationId xmlns:a16="http://schemas.microsoft.com/office/drawing/2014/main" id="{D1F3E494-C5D7-F64D-9D8A-DB36A8AB1B24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784858" y="4870218"/>
            <a:ext cx="1847850" cy="719137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 - text</a:t>
            </a:r>
          </a:p>
        </p:txBody>
      </p:sp>
    </p:spTree>
    <p:extLst>
      <p:ext uri="{BB962C8B-B14F-4D97-AF65-F5344CB8AC3E}">
        <p14:creationId xmlns:p14="http://schemas.microsoft.com/office/powerpoint/2010/main" val="1977218948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1565">
          <p15:clr>
            <a:srgbClr val="FFFFFF"/>
          </p15:clr>
        </p15:guide>
        <p15:guide id="13" pos="4195" userDrawn="1">
          <p15:clr>
            <a:srgbClr val="FFFFFF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ints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hape 137">
            <a:extLst>
              <a:ext uri="{FF2B5EF4-FFF2-40B4-BE49-F238E27FC236}">
                <a16:creationId xmlns:a16="http://schemas.microsoft.com/office/drawing/2014/main" id="{C4AC650B-611A-9640-B5D3-C9DB132AEB7E}"/>
              </a:ext>
            </a:extLst>
          </p:cNvPr>
          <p:cNvSpPr>
            <a:spLocks noChangeAspect="1"/>
          </p:cNvSpPr>
          <p:nvPr userDrawn="1"/>
        </p:nvSpPr>
        <p:spPr>
          <a:xfrm>
            <a:off x="-1836000" y="-1522677"/>
            <a:ext cx="6488014" cy="6488014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22860" rIns="22860" rtlCol="0" anchor="ctr"/>
          <a:lstStyle/>
          <a:p>
            <a:pPr rtl="0"/>
            <a:endParaRPr sz="45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pt-PT"/>
              <a:t>Click to edit Master title style</a:t>
            </a:r>
          </a:p>
        </p:txBody>
      </p:sp>
      <p:sp>
        <p:nvSpPr>
          <p:cNvPr id="22" name="Shape 20">
            <a:extLst>
              <a:ext uri="{FF2B5EF4-FFF2-40B4-BE49-F238E27FC236}">
                <a16:creationId xmlns:a16="http://schemas.microsoft.com/office/drawing/2014/main" id="{3B8AACE1-775F-F043-BA57-E12A7120F57C}"/>
              </a:ext>
            </a:extLst>
          </p:cNvPr>
          <p:cNvSpPr/>
          <p:nvPr userDrawn="1"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6BE35126-A702-2D46-8CE4-5ED93FA1971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53CDCF97-D8F3-714B-B0F7-276D6BCC98E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7" name="Oval 6">
            <a:extLst>
              <a:ext uri="{FF2B5EF4-FFF2-40B4-BE49-F238E27FC236}">
                <a16:creationId xmlns:a16="http://schemas.microsoft.com/office/drawing/2014/main" id="{CE353BCA-A7C7-E442-98D3-4C790427A845}"/>
              </a:ext>
            </a:extLst>
          </p:cNvPr>
          <p:cNvSpPr/>
          <p:nvPr userDrawn="1"/>
        </p:nvSpPr>
        <p:spPr>
          <a:xfrm>
            <a:off x="862474" y="2482655"/>
            <a:ext cx="2167715" cy="2167715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CA1417EB-E2DF-1542-8FBB-C262CE790A4F}"/>
              </a:ext>
            </a:extLst>
          </p:cNvPr>
          <p:cNvSpPr/>
          <p:nvPr userDrawn="1"/>
        </p:nvSpPr>
        <p:spPr>
          <a:xfrm>
            <a:off x="3492302" y="2462967"/>
            <a:ext cx="2167715" cy="2167715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10633E26-1904-0647-88DB-A6E82E59FBA3}"/>
              </a:ext>
            </a:extLst>
          </p:cNvPr>
          <p:cNvSpPr/>
          <p:nvPr userDrawn="1"/>
        </p:nvSpPr>
        <p:spPr>
          <a:xfrm>
            <a:off x="6120051" y="2462967"/>
            <a:ext cx="2167715" cy="2167715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F748FF5A-216F-E340-9D3C-3E0A94402F6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62474" y="3124819"/>
            <a:ext cx="2167715" cy="844010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 - text</a:t>
            </a:r>
          </a:p>
        </p:txBody>
      </p:sp>
      <p:sp>
        <p:nvSpPr>
          <p:cNvPr id="42" name="Text Placeholder 9">
            <a:extLst>
              <a:ext uri="{FF2B5EF4-FFF2-40B4-BE49-F238E27FC236}">
                <a16:creationId xmlns:a16="http://schemas.microsoft.com/office/drawing/2014/main" id="{010D0C0A-B8DB-0841-8F26-49EC7AF5F5FA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491302" y="3124819"/>
            <a:ext cx="2161353" cy="844010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 - text</a:t>
            </a:r>
          </a:p>
        </p:txBody>
      </p:sp>
      <p:sp>
        <p:nvSpPr>
          <p:cNvPr id="43" name="Text Placeholder 9">
            <a:extLst>
              <a:ext uri="{FF2B5EF4-FFF2-40B4-BE49-F238E27FC236}">
                <a16:creationId xmlns:a16="http://schemas.microsoft.com/office/drawing/2014/main" id="{4CAFABE6-FE05-5043-9F6C-9F8A19FB33A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120051" y="3124819"/>
            <a:ext cx="2168715" cy="844010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 - text</a:t>
            </a:r>
          </a:p>
        </p:txBody>
      </p:sp>
      <p:sp>
        <p:nvSpPr>
          <p:cNvPr id="18" name="Text Placeholder 16">
            <a:extLst>
              <a:ext uri="{FF2B5EF4-FFF2-40B4-BE49-F238E27FC236}">
                <a16:creationId xmlns:a16="http://schemas.microsoft.com/office/drawing/2014/main" id="{6421A7BA-E0FA-E74B-9DA7-FAEB267DF02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71309" y="1000702"/>
            <a:ext cx="5288503" cy="1369287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 - title</a:t>
            </a:r>
          </a:p>
        </p:txBody>
      </p:sp>
    </p:spTree>
    <p:extLst>
      <p:ext uri="{BB962C8B-B14F-4D97-AF65-F5344CB8AC3E}">
        <p14:creationId xmlns:p14="http://schemas.microsoft.com/office/powerpoint/2010/main" val="2912406702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1565">
          <p15:clr>
            <a:srgbClr val="FFFFFF"/>
          </p15:clr>
        </p15:guide>
        <p15:guide id="13" pos="4195">
          <p15:clr>
            <a:srgbClr val="FFFFFF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ints pag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399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pt-PT"/>
              <a:t>Click to edit Master title style</a:t>
            </a:r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0"/>
            <a:ext cx="5296060" cy="992981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 - title</a:t>
            </a:r>
          </a:p>
        </p:txBody>
      </p:sp>
      <p:sp>
        <p:nvSpPr>
          <p:cNvPr id="22" name="Shape 20">
            <a:extLst>
              <a:ext uri="{FF2B5EF4-FFF2-40B4-BE49-F238E27FC236}">
                <a16:creationId xmlns:a16="http://schemas.microsoft.com/office/drawing/2014/main" id="{3B8AACE1-775F-F043-BA57-E12A7120F57C}"/>
              </a:ext>
            </a:extLst>
          </p:cNvPr>
          <p:cNvSpPr/>
          <p:nvPr userDrawn="1"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6BE35126-A702-2D46-8CE4-5ED93FA1971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53CDCF97-D8F3-714B-B0F7-276D6BCC98E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2" name="Oval 11">
            <a:extLst>
              <a:ext uri="{FF2B5EF4-FFF2-40B4-BE49-F238E27FC236}">
                <a16:creationId xmlns:a16="http://schemas.microsoft.com/office/drawing/2014/main" id="{6EB16C26-1B54-B94B-8521-1347379F2D49}"/>
              </a:ext>
            </a:extLst>
          </p:cNvPr>
          <p:cNvSpPr/>
          <p:nvPr userDrawn="1"/>
        </p:nvSpPr>
        <p:spPr>
          <a:xfrm>
            <a:off x="528992" y="2102636"/>
            <a:ext cx="1846998" cy="1846998"/>
          </a:xfrm>
          <a:prstGeom prst="ellipse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tx1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8D30B9C6-576B-CC47-A54A-82F6EAFC9C45}"/>
              </a:ext>
            </a:extLst>
          </p:cNvPr>
          <p:cNvSpPr/>
          <p:nvPr userDrawn="1"/>
        </p:nvSpPr>
        <p:spPr>
          <a:xfrm>
            <a:off x="4697478" y="2117750"/>
            <a:ext cx="1846998" cy="1846998"/>
          </a:xfrm>
          <a:prstGeom prst="ellipse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tx1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8C71D688-D381-8943-A6D8-B8066555AEAF}"/>
              </a:ext>
            </a:extLst>
          </p:cNvPr>
          <p:cNvSpPr/>
          <p:nvPr userDrawn="1"/>
        </p:nvSpPr>
        <p:spPr>
          <a:xfrm>
            <a:off x="528992" y="4423670"/>
            <a:ext cx="1846998" cy="1846998"/>
          </a:xfrm>
          <a:prstGeom prst="ellipse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tx1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C50D203A-C753-AC4D-9FE1-780644D34781}"/>
              </a:ext>
            </a:extLst>
          </p:cNvPr>
          <p:cNvSpPr/>
          <p:nvPr userDrawn="1"/>
        </p:nvSpPr>
        <p:spPr>
          <a:xfrm>
            <a:off x="4697478" y="4438784"/>
            <a:ext cx="1846998" cy="1846998"/>
          </a:xfrm>
          <a:prstGeom prst="ellipse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tx1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A89750A-EDDF-C247-A94E-74796EA9619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484438" y="2117501"/>
            <a:ext cx="2087562" cy="364548"/>
          </a:xfrm>
        </p:spPr>
        <p:txBody>
          <a:bodyPr rtlCol="0" anchor="ctr"/>
          <a:lstStyle>
            <a:lvl1pPr marL="0" indent="0">
              <a:buNone/>
              <a:defRPr sz="2000">
                <a:solidFill>
                  <a:schemeClr val="accent1"/>
                </a:solidFill>
              </a:defRPr>
            </a:lvl1pPr>
          </a:lstStyle>
          <a:p>
            <a:pPr lvl="0" rtl="0"/>
            <a:r>
              <a:rPr lang="pt-PT"/>
              <a:t>Insert - title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DDD96253-0C63-1B42-AF15-28AC6CDC6C2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484439" y="2482049"/>
            <a:ext cx="2087562" cy="1467585"/>
          </a:xfrm>
        </p:spPr>
        <p:txBody>
          <a:bodyPr rtlCol="0"/>
          <a:lstStyle>
            <a:lvl1pPr marL="0" indent="0">
              <a:lnSpc>
                <a:spcPct val="120000"/>
              </a:lnSpc>
              <a:buNone/>
              <a:defRPr sz="1800" b="0"/>
            </a:lvl1pPr>
          </a:lstStyle>
          <a:p>
            <a:pPr lvl="0" rtl="0"/>
            <a:r>
              <a:rPr lang="pt-PT"/>
              <a:t>Insert - body</a:t>
            </a:r>
          </a:p>
        </p:txBody>
      </p:sp>
      <p:sp>
        <p:nvSpPr>
          <p:cNvPr id="25" name="Text Placeholder 3">
            <a:extLst>
              <a:ext uri="{FF2B5EF4-FFF2-40B4-BE49-F238E27FC236}">
                <a16:creationId xmlns:a16="http://schemas.microsoft.com/office/drawing/2014/main" id="{14E2B5E3-B277-5449-A5D7-E125F75505B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659563" y="2117501"/>
            <a:ext cx="2087562" cy="364548"/>
          </a:xfrm>
        </p:spPr>
        <p:txBody>
          <a:bodyPr rtlCol="0" anchor="ctr"/>
          <a:lstStyle>
            <a:lvl1pPr marL="0" indent="0">
              <a:buNone/>
              <a:defRPr sz="2000">
                <a:solidFill>
                  <a:schemeClr val="accent1"/>
                </a:solidFill>
              </a:defRPr>
            </a:lvl1pPr>
          </a:lstStyle>
          <a:p>
            <a:pPr lvl="0" rtl="0"/>
            <a:r>
              <a:rPr lang="pt-PT"/>
              <a:t>Insert - title</a:t>
            </a:r>
          </a:p>
        </p:txBody>
      </p:sp>
      <p:sp>
        <p:nvSpPr>
          <p:cNvPr id="26" name="Text Placeholder 15">
            <a:extLst>
              <a:ext uri="{FF2B5EF4-FFF2-40B4-BE49-F238E27FC236}">
                <a16:creationId xmlns:a16="http://schemas.microsoft.com/office/drawing/2014/main" id="{5B79B34E-19E2-FA49-82D1-F36CCA07F174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659564" y="2482049"/>
            <a:ext cx="2087562" cy="1467585"/>
          </a:xfrm>
        </p:spPr>
        <p:txBody>
          <a:bodyPr rtlCol="0"/>
          <a:lstStyle>
            <a:lvl1pPr marL="0" indent="0">
              <a:lnSpc>
                <a:spcPct val="120000"/>
              </a:lnSpc>
              <a:buNone/>
              <a:defRPr sz="1800" b="0"/>
            </a:lvl1pPr>
          </a:lstStyle>
          <a:p>
            <a:pPr lvl="0" rtl="0"/>
            <a:r>
              <a:rPr lang="pt-PT"/>
              <a:t>Insert - body</a:t>
            </a:r>
          </a:p>
        </p:txBody>
      </p:sp>
      <p:sp>
        <p:nvSpPr>
          <p:cNvPr id="27" name="Text Placeholder 3">
            <a:extLst>
              <a:ext uri="{FF2B5EF4-FFF2-40B4-BE49-F238E27FC236}">
                <a16:creationId xmlns:a16="http://schemas.microsoft.com/office/drawing/2014/main" id="{875678E7-9868-AE41-8249-50500F74EABE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2492951" y="4446092"/>
            <a:ext cx="2087562" cy="364548"/>
          </a:xfrm>
        </p:spPr>
        <p:txBody>
          <a:bodyPr rtlCol="0" anchor="ctr"/>
          <a:lstStyle>
            <a:lvl1pPr marL="0" indent="0">
              <a:buNone/>
              <a:defRPr sz="2000">
                <a:solidFill>
                  <a:schemeClr val="accent1"/>
                </a:solidFill>
              </a:defRPr>
            </a:lvl1pPr>
          </a:lstStyle>
          <a:p>
            <a:pPr lvl="0" rtl="0"/>
            <a:r>
              <a:rPr lang="pt-PT"/>
              <a:t>Insert - title</a:t>
            </a:r>
          </a:p>
        </p:txBody>
      </p:sp>
      <p:sp>
        <p:nvSpPr>
          <p:cNvPr id="28" name="Text Placeholder 15">
            <a:extLst>
              <a:ext uri="{FF2B5EF4-FFF2-40B4-BE49-F238E27FC236}">
                <a16:creationId xmlns:a16="http://schemas.microsoft.com/office/drawing/2014/main" id="{3EBCC029-E0AB-3E49-BEC7-DF4F7F50C4B4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2492952" y="4810640"/>
            <a:ext cx="2087562" cy="1467585"/>
          </a:xfrm>
        </p:spPr>
        <p:txBody>
          <a:bodyPr rtlCol="0"/>
          <a:lstStyle>
            <a:lvl1pPr marL="0" indent="0">
              <a:lnSpc>
                <a:spcPct val="120000"/>
              </a:lnSpc>
              <a:buNone/>
              <a:defRPr sz="1800" b="0"/>
            </a:lvl1pPr>
          </a:lstStyle>
          <a:p>
            <a:pPr lvl="0" rtl="0"/>
            <a:r>
              <a:rPr lang="pt-PT"/>
              <a:t>Insert - body</a:t>
            </a:r>
          </a:p>
        </p:txBody>
      </p:sp>
      <p:sp>
        <p:nvSpPr>
          <p:cNvPr id="29" name="Text Placeholder 3">
            <a:extLst>
              <a:ext uri="{FF2B5EF4-FFF2-40B4-BE49-F238E27FC236}">
                <a16:creationId xmlns:a16="http://schemas.microsoft.com/office/drawing/2014/main" id="{91ABD544-2403-2F4D-8563-28C376AD79F8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661151" y="4438784"/>
            <a:ext cx="2087562" cy="364548"/>
          </a:xfrm>
        </p:spPr>
        <p:txBody>
          <a:bodyPr rtlCol="0" anchor="ctr"/>
          <a:lstStyle>
            <a:lvl1pPr marL="0" indent="0">
              <a:buNone/>
              <a:defRPr sz="2000">
                <a:solidFill>
                  <a:schemeClr val="accent1"/>
                </a:solidFill>
              </a:defRPr>
            </a:lvl1pPr>
          </a:lstStyle>
          <a:p>
            <a:pPr lvl="0" rtl="0"/>
            <a:r>
              <a:rPr lang="pt-PT"/>
              <a:t>Insert - title</a:t>
            </a:r>
          </a:p>
        </p:txBody>
      </p:sp>
      <p:sp>
        <p:nvSpPr>
          <p:cNvPr id="30" name="Text Placeholder 15">
            <a:extLst>
              <a:ext uri="{FF2B5EF4-FFF2-40B4-BE49-F238E27FC236}">
                <a16:creationId xmlns:a16="http://schemas.microsoft.com/office/drawing/2014/main" id="{84CA3FB0-445D-C746-AD53-0B7CFD7C2DE9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661152" y="4803332"/>
            <a:ext cx="2087562" cy="1467585"/>
          </a:xfrm>
        </p:spPr>
        <p:txBody>
          <a:bodyPr rtlCol="0"/>
          <a:lstStyle>
            <a:lvl1pPr marL="0" indent="0">
              <a:lnSpc>
                <a:spcPct val="120000"/>
              </a:lnSpc>
              <a:buNone/>
              <a:defRPr sz="1800" b="0"/>
            </a:lvl1pPr>
          </a:lstStyle>
          <a:p>
            <a:pPr lvl="0" rtl="0"/>
            <a:r>
              <a:rPr lang="pt-PT"/>
              <a:t>Insert - body</a:t>
            </a:r>
          </a:p>
        </p:txBody>
      </p:sp>
    </p:spTree>
    <p:extLst>
      <p:ext uri="{BB962C8B-B14F-4D97-AF65-F5344CB8AC3E}">
        <p14:creationId xmlns:p14="http://schemas.microsoft.com/office/powerpoint/2010/main" val="838834976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1565">
          <p15:clr>
            <a:srgbClr val="FFFFFF"/>
          </p15:clr>
        </p15:guide>
        <p15:guide id="13" pos="4195">
          <p15:clr>
            <a:srgbClr val="FFFFFF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tandard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pt-PT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1" name="Oval 10">
            <a:extLst>
              <a:ext uri="{FF2B5EF4-FFF2-40B4-BE49-F238E27FC236}">
                <a16:creationId xmlns:a16="http://schemas.microsoft.com/office/drawing/2014/main" id="{25C63791-DD6A-6248-95BA-0F627C7959C0}"/>
              </a:ext>
            </a:extLst>
          </p:cNvPr>
          <p:cNvSpPr/>
          <p:nvPr userDrawn="1"/>
        </p:nvSpPr>
        <p:spPr>
          <a:xfrm>
            <a:off x="702546" y="2802173"/>
            <a:ext cx="1553960" cy="1553960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E08F78AB-6A8F-2742-A3CC-34CABB5CC20F}"/>
              </a:ext>
            </a:extLst>
          </p:cNvPr>
          <p:cNvSpPr/>
          <p:nvPr userDrawn="1"/>
        </p:nvSpPr>
        <p:spPr>
          <a:xfrm>
            <a:off x="2753805" y="1831313"/>
            <a:ext cx="3662084" cy="3662084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F2CB7D00-42E3-BF41-B959-B1447C31D1D1}"/>
              </a:ext>
            </a:extLst>
          </p:cNvPr>
          <p:cNvSpPr/>
          <p:nvPr userDrawn="1"/>
        </p:nvSpPr>
        <p:spPr>
          <a:xfrm>
            <a:off x="6890420" y="2792985"/>
            <a:ext cx="1553960" cy="1553960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4" name="Text Placeholder 9">
            <a:extLst>
              <a:ext uri="{FF2B5EF4-FFF2-40B4-BE49-F238E27FC236}">
                <a16:creationId xmlns:a16="http://schemas.microsoft.com/office/drawing/2014/main" id="{D08C2C58-E630-F348-8353-B9EFC9A85E2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95669" y="3147960"/>
            <a:ext cx="2167715" cy="844010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 spc="300"/>
              <a:t>LESS</a:t>
            </a:r>
          </a:p>
        </p:txBody>
      </p:sp>
      <p:sp>
        <p:nvSpPr>
          <p:cNvPr id="15" name="Text Placeholder 9">
            <a:extLst>
              <a:ext uri="{FF2B5EF4-FFF2-40B4-BE49-F238E27FC236}">
                <a16:creationId xmlns:a16="http://schemas.microsoft.com/office/drawing/2014/main" id="{DAEC5A1A-1635-0A42-AF2F-84C991D53EFD}"/>
              </a:ext>
            </a:extLst>
          </p:cNvPr>
          <p:cNvSpPr txBox="1">
            <a:spLocks/>
          </p:cNvSpPr>
          <p:nvPr userDrawn="1"/>
        </p:nvSpPr>
        <p:spPr>
          <a:xfrm>
            <a:off x="6583043" y="3147960"/>
            <a:ext cx="2168715" cy="844010"/>
          </a:xfrm>
          <a:prstGeom prst="rect">
            <a:avLst/>
          </a:prstGeom>
        </p:spPr>
        <p:txBody>
          <a:bodyPr rtlCol="0" anchor="ctr"/>
          <a:lstStyle>
            <a:lvl1pPr marL="0" marR="0" indent="0" algn="ctr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None/>
              <a:tabLst/>
              <a:defRPr sz="1800" b="1" i="0" u="none" strike="noStrike" cap="none" spc="0" baseline="0">
                <a:ln>
                  <a:noFill/>
                </a:ln>
                <a:solidFill>
                  <a:schemeClr val="bg1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723900" marR="0" indent="-2667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2pPr>
            <a:lvl3pPr marL="1234440" marR="0" indent="-32004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3pPr>
            <a:lvl4pPr marL="1727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4pPr>
            <a:lvl5pPr marL="21844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5pPr>
            <a:lvl6pPr marL="26416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30988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35560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4013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rtl="0" hangingPunct="1"/>
            <a:r>
              <a:rPr lang="pt-PT" spc="300"/>
              <a:t>MORE</a:t>
            </a:r>
          </a:p>
        </p:txBody>
      </p:sp>
      <p:sp>
        <p:nvSpPr>
          <p:cNvPr id="19" name="Text Placeholder 16">
            <a:extLst>
              <a:ext uri="{FF2B5EF4-FFF2-40B4-BE49-F238E27FC236}">
                <a16:creationId xmlns:a16="http://schemas.microsoft.com/office/drawing/2014/main" id="{D9E005A7-A152-E94D-8146-9BC40E6B4DDF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946721" y="2558589"/>
            <a:ext cx="3272300" cy="1102949"/>
          </a:xfrm>
        </p:spPr>
        <p:txBody>
          <a:bodyPr rtlCol="0"/>
          <a:lstStyle>
            <a:lvl1pPr marL="0" indent="0" algn="ctr">
              <a:buFontTx/>
              <a:buNone/>
              <a:defRPr sz="2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 - question</a:t>
            </a:r>
          </a:p>
        </p:txBody>
      </p:sp>
      <p:sp>
        <p:nvSpPr>
          <p:cNvPr id="23" name="Text Placeholder 16">
            <a:extLst>
              <a:ext uri="{FF2B5EF4-FFF2-40B4-BE49-F238E27FC236}">
                <a16:creationId xmlns:a16="http://schemas.microsoft.com/office/drawing/2014/main" id="{3A01B35B-3F26-7641-89AA-760B1719EC4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943942" y="4217663"/>
            <a:ext cx="3272300" cy="1102949"/>
          </a:xfrm>
        </p:spPr>
        <p:txBody>
          <a:bodyPr rtlCol="0"/>
          <a:lstStyle>
            <a:lvl1pPr marL="0" indent="0" algn="ctr">
              <a:buFontTx/>
              <a:buNone/>
              <a:defRPr sz="60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##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A0ECB6A0-DA0E-F64A-848E-28B88D566D32}"/>
              </a:ext>
            </a:extLst>
          </p:cNvPr>
          <p:cNvSpPr txBox="1"/>
          <p:nvPr userDrawn="1"/>
        </p:nvSpPr>
        <p:spPr>
          <a:xfrm>
            <a:off x="329783" y="934433"/>
            <a:ext cx="5299023" cy="61555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pt-PT" sz="3400" b="1" i="0" u="none" strike="noStrike" cap="none" spc="0" normalizeH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rPr>
              <a:t>Less or more</a:t>
            </a:r>
          </a:p>
        </p:txBody>
      </p:sp>
    </p:spTree>
    <p:extLst>
      <p:ext uri="{BB962C8B-B14F-4D97-AF65-F5344CB8AC3E}">
        <p14:creationId xmlns:p14="http://schemas.microsoft.com/office/powerpoint/2010/main" val="1677275901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tandard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pt-PT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2" name="Oval 11">
            <a:extLst>
              <a:ext uri="{FF2B5EF4-FFF2-40B4-BE49-F238E27FC236}">
                <a16:creationId xmlns:a16="http://schemas.microsoft.com/office/drawing/2014/main" id="{906BE840-FDFA-D549-99D9-5B513854ECE3}"/>
              </a:ext>
            </a:extLst>
          </p:cNvPr>
          <p:cNvSpPr/>
          <p:nvPr userDrawn="1"/>
        </p:nvSpPr>
        <p:spPr>
          <a:xfrm>
            <a:off x="6583043" y="2856508"/>
            <a:ext cx="2167715" cy="2167715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4" name="Text Placeholder 9">
            <a:extLst>
              <a:ext uri="{FF2B5EF4-FFF2-40B4-BE49-F238E27FC236}">
                <a16:creationId xmlns:a16="http://schemas.microsoft.com/office/drawing/2014/main" id="{553F85EB-DBE7-2E49-89CD-A68822D9C9A9}"/>
              </a:ext>
            </a:extLst>
          </p:cNvPr>
          <p:cNvSpPr txBox="1">
            <a:spLocks/>
          </p:cNvSpPr>
          <p:nvPr userDrawn="1"/>
        </p:nvSpPr>
        <p:spPr>
          <a:xfrm>
            <a:off x="6583043" y="3147960"/>
            <a:ext cx="2168715" cy="844010"/>
          </a:xfrm>
          <a:prstGeom prst="rect">
            <a:avLst/>
          </a:prstGeom>
        </p:spPr>
        <p:txBody>
          <a:bodyPr rtlCol="0" anchor="ctr"/>
          <a:lstStyle>
            <a:lvl1pPr marL="0" marR="0" indent="0" algn="ctr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None/>
              <a:tabLst/>
              <a:defRPr sz="1800" b="1" i="0" u="none" strike="noStrike" cap="none" spc="0" baseline="0">
                <a:ln>
                  <a:noFill/>
                </a:ln>
                <a:solidFill>
                  <a:schemeClr val="bg1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723900" marR="0" indent="-2667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2pPr>
            <a:lvl3pPr marL="1234440" marR="0" indent="-32004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3pPr>
            <a:lvl4pPr marL="1727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4pPr>
            <a:lvl5pPr marL="21844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5pPr>
            <a:lvl6pPr marL="26416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30988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35560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4013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rtl="0" hangingPunct="1"/>
            <a:r>
              <a:rPr lang="pt-PT" spc="300"/>
              <a:t>MORE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642CC32-B9E9-144B-8B20-4EDD9EE7F2B8}"/>
              </a:ext>
            </a:extLst>
          </p:cNvPr>
          <p:cNvSpPr txBox="1"/>
          <p:nvPr userDrawn="1"/>
        </p:nvSpPr>
        <p:spPr>
          <a:xfrm>
            <a:off x="329783" y="934433"/>
            <a:ext cx="5299023" cy="61555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pt-PT" sz="3400" b="1" i="0" u="none" strike="noStrike" cap="none" spc="0" normalizeH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rPr>
              <a:t>Less or more</a:t>
            </a: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1FBAAC42-1093-6E42-A703-390FEB94CBEE}"/>
              </a:ext>
            </a:extLst>
          </p:cNvPr>
          <p:cNvSpPr/>
          <p:nvPr userDrawn="1"/>
        </p:nvSpPr>
        <p:spPr>
          <a:xfrm>
            <a:off x="2753805" y="1831313"/>
            <a:ext cx="3662084" cy="3662084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6" name="Text Placeholder 16">
            <a:extLst>
              <a:ext uri="{FF2B5EF4-FFF2-40B4-BE49-F238E27FC236}">
                <a16:creationId xmlns:a16="http://schemas.microsoft.com/office/drawing/2014/main" id="{B25463AC-7B01-094D-BDA1-DC1BFF16A977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696466" y="3705785"/>
            <a:ext cx="1924684" cy="1102949"/>
          </a:xfrm>
        </p:spPr>
        <p:txBody>
          <a:bodyPr rtlCol="0"/>
          <a:lstStyle>
            <a:lvl1pPr marL="0" indent="0" algn="ctr">
              <a:buFontTx/>
              <a:buNone/>
              <a:defRPr sz="4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##</a:t>
            </a:r>
          </a:p>
        </p:txBody>
      </p:sp>
      <p:sp>
        <p:nvSpPr>
          <p:cNvPr id="19" name="Text Placeholder 16">
            <a:extLst>
              <a:ext uri="{FF2B5EF4-FFF2-40B4-BE49-F238E27FC236}">
                <a16:creationId xmlns:a16="http://schemas.microsoft.com/office/drawing/2014/main" id="{03B76C55-A93D-E94D-952E-90B60E53595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946721" y="2558589"/>
            <a:ext cx="3272300" cy="1102949"/>
          </a:xfrm>
        </p:spPr>
        <p:txBody>
          <a:bodyPr rtlCol="0"/>
          <a:lstStyle>
            <a:lvl1pPr marL="0" indent="0" algn="ctr">
              <a:buFontTx/>
              <a:buNone/>
              <a:defRPr sz="2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 - question</a:t>
            </a:r>
          </a:p>
        </p:txBody>
      </p:sp>
      <p:sp>
        <p:nvSpPr>
          <p:cNvPr id="22" name="Text Placeholder 16">
            <a:extLst>
              <a:ext uri="{FF2B5EF4-FFF2-40B4-BE49-F238E27FC236}">
                <a16:creationId xmlns:a16="http://schemas.microsoft.com/office/drawing/2014/main" id="{69DDEBE8-69CB-684D-8843-AC589F7F8BD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943942" y="4217663"/>
            <a:ext cx="3272300" cy="1102949"/>
          </a:xfrm>
        </p:spPr>
        <p:txBody>
          <a:bodyPr rtlCol="0"/>
          <a:lstStyle>
            <a:lvl1pPr marL="0" indent="0" algn="ctr">
              <a:buFontTx/>
              <a:buNone/>
              <a:defRPr sz="60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##</a:t>
            </a:r>
          </a:p>
        </p:txBody>
      </p:sp>
    </p:spTree>
    <p:extLst>
      <p:ext uri="{BB962C8B-B14F-4D97-AF65-F5344CB8AC3E}">
        <p14:creationId xmlns:p14="http://schemas.microsoft.com/office/powerpoint/2010/main" val="4039361813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Standard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pt-PT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1" name="Oval 10">
            <a:extLst>
              <a:ext uri="{FF2B5EF4-FFF2-40B4-BE49-F238E27FC236}">
                <a16:creationId xmlns:a16="http://schemas.microsoft.com/office/drawing/2014/main" id="{E4862014-EB08-1A4F-9BF3-D9AD5594CEC6}"/>
              </a:ext>
            </a:extLst>
          </p:cNvPr>
          <p:cNvSpPr/>
          <p:nvPr userDrawn="1"/>
        </p:nvSpPr>
        <p:spPr>
          <a:xfrm>
            <a:off x="395669" y="2876196"/>
            <a:ext cx="2167715" cy="2167715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3" name="Text Placeholder 9">
            <a:extLst>
              <a:ext uri="{FF2B5EF4-FFF2-40B4-BE49-F238E27FC236}">
                <a16:creationId xmlns:a16="http://schemas.microsoft.com/office/drawing/2014/main" id="{F3E6F2F3-8AE9-8F44-ADBC-70FEE55EAC6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95669" y="3147960"/>
            <a:ext cx="2167715" cy="844010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 spc="300"/>
              <a:t>LESS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07F3BE7-159D-C945-BEA5-7E33B55F5A99}"/>
              </a:ext>
            </a:extLst>
          </p:cNvPr>
          <p:cNvSpPr txBox="1"/>
          <p:nvPr userDrawn="1"/>
        </p:nvSpPr>
        <p:spPr>
          <a:xfrm>
            <a:off x="329783" y="934433"/>
            <a:ext cx="5299023" cy="61555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pt-PT" sz="3400" b="1" i="0" u="none" strike="noStrike" cap="none" spc="0" normalizeH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rPr>
              <a:t>Less or more</a:t>
            </a: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18669D9A-0893-0443-9158-A5D90B7E782E}"/>
              </a:ext>
            </a:extLst>
          </p:cNvPr>
          <p:cNvSpPr/>
          <p:nvPr userDrawn="1"/>
        </p:nvSpPr>
        <p:spPr>
          <a:xfrm>
            <a:off x="2753805" y="1831313"/>
            <a:ext cx="3662084" cy="3662084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9" name="Text Placeholder 16">
            <a:extLst>
              <a:ext uri="{FF2B5EF4-FFF2-40B4-BE49-F238E27FC236}">
                <a16:creationId xmlns:a16="http://schemas.microsoft.com/office/drawing/2014/main" id="{B8D2B5F7-8ECD-6441-9470-BFE49B42D583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08818" y="3728443"/>
            <a:ext cx="1924684" cy="1102949"/>
          </a:xfrm>
        </p:spPr>
        <p:txBody>
          <a:bodyPr rtlCol="0"/>
          <a:lstStyle>
            <a:lvl1pPr marL="0" indent="0" algn="ctr">
              <a:buFontTx/>
              <a:buNone/>
              <a:defRPr sz="4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##</a:t>
            </a:r>
          </a:p>
        </p:txBody>
      </p:sp>
      <p:sp>
        <p:nvSpPr>
          <p:cNvPr id="14" name="Text Placeholder 16">
            <a:extLst>
              <a:ext uri="{FF2B5EF4-FFF2-40B4-BE49-F238E27FC236}">
                <a16:creationId xmlns:a16="http://schemas.microsoft.com/office/drawing/2014/main" id="{07FAD99E-491B-EF40-94B0-BC27CED1773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946721" y="2558589"/>
            <a:ext cx="3272300" cy="1102949"/>
          </a:xfrm>
        </p:spPr>
        <p:txBody>
          <a:bodyPr rtlCol="0"/>
          <a:lstStyle>
            <a:lvl1pPr marL="0" indent="0" algn="ctr">
              <a:buFontTx/>
              <a:buNone/>
              <a:defRPr sz="2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 - question</a:t>
            </a:r>
          </a:p>
        </p:txBody>
      </p:sp>
      <p:sp>
        <p:nvSpPr>
          <p:cNvPr id="22" name="Text Placeholder 16">
            <a:extLst>
              <a:ext uri="{FF2B5EF4-FFF2-40B4-BE49-F238E27FC236}">
                <a16:creationId xmlns:a16="http://schemas.microsoft.com/office/drawing/2014/main" id="{66B8386A-6642-8C4D-9AD1-6E0736CC36F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943942" y="4217663"/>
            <a:ext cx="3272300" cy="1102949"/>
          </a:xfrm>
        </p:spPr>
        <p:txBody>
          <a:bodyPr rtlCol="0"/>
          <a:lstStyle>
            <a:lvl1pPr marL="0" indent="0" algn="ctr">
              <a:buFontTx/>
              <a:buNone/>
              <a:defRPr sz="60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##</a:t>
            </a:r>
          </a:p>
        </p:txBody>
      </p:sp>
    </p:spTree>
    <p:extLst>
      <p:ext uri="{BB962C8B-B14F-4D97-AF65-F5344CB8AC3E}">
        <p14:creationId xmlns:p14="http://schemas.microsoft.com/office/powerpoint/2010/main" val="4096378891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counter gallery li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pt-PT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1"/>
            <a:ext cx="5296060" cy="650074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 – gallery title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D56DBC01-C9EF-9648-B503-2BBEC17C47DB}"/>
              </a:ext>
            </a:extLst>
          </p:cNvPr>
          <p:cNvSpPr/>
          <p:nvPr userDrawn="1"/>
        </p:nvSpPr>
        <p:spPr>
          <a:xfrm>
            <a:off x="395288" y="1634593"/>
            <a:ext cx="6458430" cy="4305620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D3882081-B8D8-2949-86BD-A3B0F37C3A2D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2463" y="1095802"/>
            <a:ext cx="369408" cy="3694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8009957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  <p15:guide id="14" orient="horz" pos="686" userDrawn="1">
          <p15:clr>
            <a:srgbClr val="FFFFFF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counter video li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5863318A-3A14-A749-A782-3677CFD8B6D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72833" y="1092241"/>
            <a:ext cx="374317" cy="374317"/>
          </a:xfrm>
          <a:prstGeom prst="rect">
            <a:avLst/>
          </a:prstGeom>
        </p:spPr>
      </p:pic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pt-PT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1"/>
            <a:ext cx="5296060" cy="650074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 – video title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D56DBC01-C9EF-9648-B503-2BBEC17C47DB}"/>
              </a:ext>
            </a:extLst>
          </p:cNvPr>
          <p:cNvSpPr/>
          <p:nvPr userDrawn="1"/>
        </p:nvSpPr>
        <p:spPr>
          <a:xfrm>
            <a:off x="395287" y="1634592"/>
            <a:ext cx="7451863" cy="4191673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</p:spTree>
    <p:extLst>
      <p:ext uri="{BB962C8B-B14F-4D97-AF65-F5344CB8AC3E}">
        <p14:creationId xmlns:p14="http://schemas.microsoft.com/office/powerpoint/2010/main" val="2473669835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  <p15:guide id="14" orient="horz" pos="686" userDrawn="1">
          <p15:clr>
            <a:srgbClr val="FFFFFF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arning outcomes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hape 137">
            <a:extLst>
              <a:ext uri="{FF2B5EF4-FFF2-40B4-BE49-F238E27FC236}">
                <a16:creationId xmlns:a16="http://schemas.microsoft.com/office/drawing/2014/main" id="{CC1D60DB-C367-6F4F-A854-03F9E3109783}"/>
              </a:ext>
            </a:extLst>
          </p:cNvPr>
          <p:cNvSpPr>
            <a:spLocks noChangeAspect="1"/>
          </p:cNvSpPr>
          <p:nvPr userDrawn="1"/>
        </p:nvSpPr>
        <p:spPr>
          <a:xfrm>
            <a:off x="-1767807" y="-1263731"/>
            <a:ext cx="6488014" cy="6488014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22860" rIns="22860" rtlCol="0" anchor="ctr"/>
          <a:lstStyle/>
          <a:p>
            <a:pPr rtl="0"/>
            <a:endParaRPr sz="450" dirty="0"/>
          </a:p>
        </p:txBody>
      </p:sp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pt-PT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11B462A-E057-0C4F-8169-A69EB10E7AB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49946" y="1026912"/>
            <a:ext cx="2801937" cy="359903"/>
          </a:xfrm>
        </p:spPr>
        <p:txBody>
          <a:bodyPr rtlCol="0"/>
          <a:lstStyle>
            <a:lvl1pPr marL="0" indent="0">
              <a:buNone/>
              <a:defRPr sz="20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 - Main Enquiry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9CE1321D-AFC7-6849-BEE7-BE17FEA621F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49946" y="1276845"/>
            <a:ext cx="5290496" cy="1595198"/>
          </a:xfrm>
        </p:spPr>
        <p:txBody>
          <a:bodyPr rtlCol="0"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None/>
              <a:tabLst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 - title</a:t>
            </a:r>
            <a:br>
              <a:rPr lang="en-US" dirty="0"/>
            </a:br>
            <a:r>
              <a:rPr lang="pt-PT"/>
              <a:t>Insert - title </a:t>
            </a:r>
            <a:br>
              <a:rPr lang="en-US" dirty="0"/>
            </a:br>
            <a:r>
              <a:rPr lang="pt-PT"/>
              <a:t>Insert - title</a:t>
            </a: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7E047AF0-A8F5-344A-B079-2D79F8A345B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49946" y="2850835"/>
            <a:ext cx="3542323" cy="354852"/>
          </a:xfrm>
        </p:spPr>
        <p:txBody>
          <a:bodyPr rtlCol="0"/>
          <a:lstStyle>
            <a:lvl1pPr marL="0" indent="0">
              <a:buNone/>
              <a:defRPr sz="20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 - Learning Outcomes</a:t>
            </a:r>
          </a:p>
        </p:txBody>
      </p:sp>
      <p:grpSp>
        <p:nvGrpSpPr>
          <p:cNvPr id="26" name="Group 162" descr="Gruppieren 2">
            <a:extLst>
              <a:ext uri="{FF2B5EF4-FFF2-40B4-BE49-F238E27FC236}">
                <a16:creationId xmlns:a16="http://schemas.microsoft.com/office/drawing/2014/main" id="{F695091D-C94E-BB4C-AADD-11B8D32AC5CF}"/>
              </a:ext>
            </a:extLst>
          </p:cNvPr>
          <p:cNvGrpSpPr/>
          <p:nvPr userDrawn="1"/>
        </p:nvGrpSpPr>
        <p:grpSpPr>
          <a:xfrm>
            <a:off x="277041" y="3573435"/>
            <a:ext cx="1501076" cy="1539185"/>
            <a:chOff x="939242" y="252757"/>
            <a:chExt cx="3002151" cy="3078367"/>
          </a:xfrm>
        </p:grpSpPr>
        <p:sp>
          <p:nvSpPr>
            <p:cNvPr id="27" name="Shape 159" descr="Bogen 22">
              <a:extLst>
                <a:ext uri="{FF2B5EF4-FFF2-40B4-BE49-F238E27FC236}">
                  <a16:creationId xmlns:a16="http://schemas.microsoft.com/office/drawing/2014/main" id="{04107593-A4B7-8742-A726-3D6F0BB61F30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defRPr sz="100"/>
              </a:pPr>
              <a:endParaRPr sz="100" dirty="0"/>
            </a:p>
          </p:txBody>
        </p:sp>
        <p:sp>
          <p:nvSpPr>
            <p:cNvPr id="29" name="Shape 161" descr="Textfeld 25">
              <a:extLst>
                <a:ext uri="{FF2B5EF4-FFF2-40B4-BE49-F238E27FC236}">
                  <a16:creationId xmlns:a16="http://schemas.microsoft.com/office/drawing/2014/main" id="{C4590EA0-2AE7-4646-ABEB-A0A9B795C7F2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22860" tIns="22860" rIns="22860" bIns="22860" numCol="1" rtlCol="0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pt-PT" sz="1300">
                  <a:solidFill>
                    <a:schemeClr val="bg1"/>
                  </a:solidFill>
                </a:rPr>
                <a:t>01</a:t>
              </a:r>
            </a:p>
          </p:txBody>
        </p:sp>
      </p:grpSp>
      <p:grpSp>
        <p:nvGrpSpPr>
          <p:cNvPr id="30" name="Group 166" descr="Gruppieren 2">
            <a:extLst>
              <a:ext uri="{FF2B5EF4-FFF2-40B4-BE49-F238E27FC236}">
                <a16:creationId xmlns:a16="http://schemas.microsoft.com/office/drawing/2014/main" id="{9C5A99C5-AB29-224C-B896-72947DF121F1}"/>
              </a:ext>
            </a:extLst>
          </p:cNvPr>
          <p:cNvGrpSpPr/>
          <p:nvPr userDrawn="1"/>
        </p:nvGrpSpPr>
        <p:grpSpPr>
          <a:xfrm>
            <a:off x="3019628" y="3524348"/>
            <a:ext cx="1501076" cy="1539185"/>
            <a:chOff x="939242" y="252757"/>
            <a:chExt cx="3002151" cy="3078367"/>
          </a:xfrm>
        </p:grpSpPr>
        <p:sp>
          <p:nvSpPr>
            <p:cNvPr id="31" name="Shape 163" descr="Bogen 22">
              <a:extLst>
                <a:ext uri="{FF2B5EF4-FFF2-40B4-BE49-F238E27FC236}">
                  <a16:creationId xmlns:a16="http://schemas.microsoft.com/office/drawing/2014/main" id="{35F9703A-8393-BF43-95F9-31839D62A84A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defRPr sz="1300"/>
              </a:pPr>
              <a:endParaRPr sz="650" dirty="0"/>
            </a:p>
          </p:txBody>
        </p:sp>
        <p:sp>
          <p:nvSpPr>
            <p:cNvPr id="33" name="Shape 165" descr="Textfeld 25">
              <a:extLst>
                <a:ext uri="{FF2B5EF4-FFF2-40B4-BE49-F238E27FC236}">
                  <a16:creationId xmlns:a16="http://schemas.microsoft.com/office/drawing/2014/main" id="{7BBDC170-74B7-5442-AC83-6E8039A82501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22860" tIns="22860" rIns="22860" bIns="22860" numCol="1" rtlCol="0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pt-PT" sz="1300">
                  <a:solidFill>
                    <a:schemeClr val="bg1"/>
                  </a:solidFill>
                </a:rPr>
                <a:t>02</a:t>
              </a:r>
            </a:p>
          </p:txBody>
        </p:sp>
      </p:grpSp>
      <p:grpSp>
        <p:nvGrpSpPr>
          <p:cNvPr id="34" name="Group 170" descr="Gruppieren 2">
            <a:extLst>
              <a:ext uri="{FF2B5EF4-FFF2-40B4-BE49-F238E27FC236}">
                <a16:creationId xmlns:a16="http://schemas.microsoft.com/office/drawing/2014/main" id="{C910D854-E955-3F43-B13A-B6E0FB045150}"/>
              </a:ext>
            </a:extLst>
          </p:cNvPr>
          <p:cNvGrpSpPr/>
          <p:nvPr userDrawn="1"/>
        </p:nvGrpSpPr>
        <p:grpSpPr>
          <a:xfrm>
            <a:off x="5774315" y="3524348"/>
            <a:ext cx="1501076" cy="1539185"/>
            <a:chOff x="939242" y="252757"/>
            <a:chExt cx="3002151" cy="3078367"/>
          </a:xfrm>
        </p:grpSpPr>
        <p:sp>
          <p:nvSpPr>
            <p:cNvPr id="35" name="Shape 167" descr="Bogen 22">
              <a:extLst>
                <a:ext uri="{FF2B5EF4-FFF2-40B4-BE49-F238E27FC236}">
                  <a16:creationId xmlns:a16="http://schemas.microsoft.com/office/drawing/2014/main" id="{8A26A8DD-AB09-9E44-8016-F1B0E7CC1585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defRPr sz="1300"/>
              </a:pPr>
              <a:endParaRPr sz="650"/>
            </a:p>
          </p:txBody>
        </p:sp>
        <p:sp>
          <p:nvSpPr>
            <p:cNvPr id="37" name="Shape 169" descr="Textfeld 25">
              <a:extLst>
                <a:ext uri="{FF2B5EF4-FFF2-40B4-BE49-F238E27FC236}">
                  <a16:creationId xmlns:a16="http://schemas.microsoft.com/office/drawing/2014/main" id="{82A4558E-836E-ED44-ACC4-0A253863F830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22860" tIns="22860" rIns="22860" bIns="22860" numCol="1" rtlCol="0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pt-PT" sz="1300">
                  <a:solidFill>
                    <a:schemeClr val="bg1"/>
                  </a:solidFill>
                </a:rPr>
                <a:t>03</a:t>
              </a:r>
            </a:p>
          </p:txBody>
        </p:sp>
      </p:grpSp>
      <p:sp>
        <p:nvSpPr>
          <p:cNvPr id="54" name="Text Placeholder 6">
            <a:extLst>
              <a:ext uri="{FF2B5EF4-FFF2-40B4-BE49-F238E27FC236}">
                <a16:creationId xmlns:a16="http://schemas.microsoft.com/office/drawing/2014/main" id="{E9BF9D71-92B7-8F44-B087-A2B5E137250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68137" y="3825466"/>
            <a:ext cx="2265362" cy="896938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 - learning outcomes</a:t>
            </a:r>
          </a:p>
        </p:txBody>
      </p:sp>
      <p:sp>
        <p:nvSpPr>
          <p:cNvPr id="55" name="Text Placeholder 6">
            <a:extLst>
              <a:ext uri="{FF2B5EF4-FFF2-40B4-BE49-F238E27FC236}">
                <a16:creationId xmlns:a16="http://schemas.microsoft.com/office/drawing/2014/main" id="{31DDC06D-C17D-F740-88A3-DFC765EEADC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375080" y="3825466"/>
            <a:ext cx="2265362" cy="896938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 - learning outcomes</a:t>
            </a:r>
          </a:p>
        </p:txBody>
      </p:sp>
      <p:sp>
        <p:nvSpPr>
          <p:cNvPr id="56" name="Text Placeholder 6">
            <a:extLst>
              <a:ext uri="{FF2B5EF4-FFF2-40B4-BE49-F238E27FC236}">
                <a16:creationId xmlns:a16="http://schemas.microsoft.com/office/drawing/2014/main" id="{9AB475DC-1DD7-7C46-8AB4-F3FDC42E0B3E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126745" y="3819178"/>
            <a:ext cx="2265362" cy="896938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 - learning outcomes</a:t>
            </a:r>
          </a:p>
        </p:txBody>
      </p:sp>
    </p:spTree>
    <p:extLst>
      <p:ext uri="{BB962C8B-B14F-4D97-AF65-F5344CB8AC3E}">
        <p14:creationId xmlns:p14="http://schemas.microsoft.com/office/powerpoint/2010/main" val="771214642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counter activity li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AA526E88-591A-5A48-9608-6CF55CA8A26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2463" y="1095802"/>
            <a:ext cx="369408" cy="369408"/>
          </a:xfrm>
          <a:prstGeom prst="rect">
            <a:avLst/>
          </a:prstGeom>
        </p:spPr>
      </p:pic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pt-PT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1"/>
            <a:ext cx="5296060" cy="650074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 – activity title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D56DBC01-C9EF-9648-B503-2BBEC17C47DB}"/>
              </a:ext>
            </a:extLst>
          </p:cNvPr>
          <p:cNvSpPr/>
          <p:nvPr userDrawn="1"/>
        </p:nvSpPr>
        <p:spPr>
          <a:xfrm>
            <a:off x="395288" y="1634593"/>
            <a:ext cx="6458430" cy="4305620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0746165B-FD5E-D142-B209-0F421515942D}"/>
              </a:ext>
            </a:extLst>
          </p:cNvPr>
          <p:cNvGrpSpPr/>
          <p:nvPr userDrawn="1"/>
        </p:nvGrpSpPr>
        <p:grpSpPr>
          <a:xfrm>
            <a:off x="395288" y="6073323"/>
            <a:ext cx="2079653" cy="283221"/>
            <a:chOff x="395288" y="6073323"/>
            <a:chExt cx="2079653" cy="283221"/>
          </a:xfrm>
        </p:grpSpPr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1A07B9E0-7E2D-E542-8AA9-D66E50376C42}"/>
                </a:ext>
              </a:extLst>
            </p:cNvPr>
            <p:cNvGrpSpPr/>
            <p:nvPr userDrawn="1"/>
          </p:nvGrpSpPr>
          <p:grpSpPr>
            <a:xfrm>
              <a:off x="395288" y="6073323"/>
              <a:ext cx="2079653" cy="283221"/>
              <a:chOff x="395288" y="6073323"/>
              <a:chExt cx="2079653" cy="283221"/>
            </a:xfrm>
          </p:grpSpPr>
          <p:grpSp>
            <p:nvGrpSpPr>
              <p:cNvPr id="27" name="Group 26">
                <a:extLst>
                  <a:ext uri="{FF2B5EF4-FFF2-40B4-BE49-F238E27FC236}">
                    <a16:creationId xmlns:a16="http://schemas.microsoft.com/office/drawing/2014/main" id="{E3154BD2-E823-AE40-8A78-1FB9A1E8DC56}"/>
                  </a:ext>
                </a:extLst>
              </p:cNvPr>
              <p:cNvGrpSpPr/>
              <p:nvPr userDrawn="1"/>
            </p:nvGrpSpPr>
            <p:grpSpPr>
              <a:xfrm>
                <a:off x="395288" y="6073323"/>
                <a:ext cx="2079653" cy="283221"/>
                <a:chOff x="2506068" y="6091812"/>
                <a:chExt cx="2079653" cy="283221"/>
              </a:xfrm>
              <a:solidFill>
                <a:srgbClr val="4EB7A0"/>
              </a:solidFill>
            </p:grpSpPr>
            <p:sp>
              <p:nvSpPr>
                <p:cNvPr id="29" name="Oval 28">
                  <a:extLst>
                    <a:ext uri="{FF2B5EF4-FFF2-40B4-BE49-F238E27FC236}">
                      <a16:creationId xmlns:a16="http://schemas.microsoft.com/office/drawing/2014/main" id="{C2E7A077-99F2-3F45-BA4A-9E2BF4963469}"/>
                    </a:ext>
                  </a:extLst>
                </p:cNvPr>
                <p:cNvSpPr/>
                <p:nvPr userDrawn="1"/>
              </p:nvSpPr>
              <p:spPr>
                <a:xfrm>
                  <a:off x="2506068" y="6091812"/>
                  <a:ext cx="283221" cy="283221"/>
                </a:xfrm>
                <a:prstGeom prst="ellipse">
                  <a:avLst/>
                </a:prstGeom>
                <a:solidFill>
                  <a:schemeClr val="accent1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25400" tIns="25400" rIns="25400" bIns="25400" numCol="1" rtlCol="0" anchor="ctr">
                  <a:noAutofit/>
                </a:bodyPr>
                <a:lstStyle/>
                <a:p>
                  <a:pPr algn="ctr" defTabSz="292100" rtl="0"/>
                  <a:endParaRPr lang="en-US" sz="11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endParaRPr>
                </a:p>
              </p:txBody>
            </p:sp>
            <p:sp>
              <p:nvSpPr>
                <p:cNvPr id="30" name="Oval 29">
                  <a:extLst>
                    <a:ext uri="{FF2B5EF4-FFF2-40B4-BE49-F238E27FC236}">
                      <a16:creationId xmlns:a16="http://schemas.microsoft.com/office/drawing/2014/main" id="{AA1850DF-4484-9842-B4AA-47277E070CE2}"/>
                    </a:ext>
                  </a:extLst>
                </p:cNvPr>
                <p:cNvSpPr/>
                <p:nvPr userDrawn="1"/>
              </p:nvSpPr>
              <p:spPr>
                <a:xfrm>
                  <a:off x="4302500" y="6091812"/>
                  <a:ext cx="283221" cy="283221"/>
                </a:xfrm>
                <a:prstGeom prst="ellipse">
                  <a:avLst/>
                </a:prstGeom>
                <a:solidFill>
                  <a:schemeClr val="accent1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25400" tIns="25400" rIns="25400" bIns="25400" numCol="1" rtlCol="0" anchor="ctr">
                  <a:noAutofit/>
                </a:bodyPr>
                <a:lstStyle/>
                <a:p>
                  <a:pPr algn="ctr" defTabSz="292100" rtl="0"/>
                  <a:endParaRPr lang="en-US" sz="11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endParaRPr>
                </a:p>
              </p:txBody>
            </p:sp>
          </p:grpSp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F0CAAFDE-C1C2-0F4E-A140-8DA2DBEDADF8}"/>
                  </a:ext>
                </a:extLst>
              </p:cNvPr>
              <p:cNvSpPr/>
              <p:nvPr userDrawn="1"/>
            </p:nvSpPr>
            <p:spPr>
              <a:xfrm>
                <a:off x="517891" y="6075641"/>
                <a:ext cx="1836891" cy="280903"/>
              </a:xfrm>
              <a:prstGeom prst="rect">
                <a:avLst/>
              </a:prstGeom>
              <a:solidFill>
                <a:schemeClr val="accent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25400" tIns="25400" rIns="25400" bIns="25400" numCol="1" rtlCol="0" anchor="ctr">
                <a:noAutofit/>
              </a:bodyPr>
              <a:lstStyle/>
              <a:p>
                <a:pPr algn="ctr" defTabSz="292100" rtl="0"/>
                <a:endParaRPr lang="en-US" sz="11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endParaRPr>
              </a:p>
            </p:txBody>
          </p:sp>
        </p:grp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AE89B730-CC01-F24D-AFF6-2AC3322A6300}"/>
                </a:ext>
              </a:extLst>
            </p:cNvPr>
            <p:cNvSpPr txBox="1"/>
            <p:nvPr userDrawn="1"/>
          </p:nvSpPr>
          <p:spPr>
            <a:xfrm>
              <a:off x="395288" y="6077229"/>
              <a:ext cx="2079653" cy="27699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t">
              <a:spAutoFit/>
            </a:bodyPr>
            <a:lstStyle/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pt-PT" sz="1200" b="1" i="0" u="none" strike="noStrike" cap="none" spc="300" normalizeH="0">
                  <a:ln>
                    <a:noFill/>
                  </a:ln>
                  <a:solidFill>
                    <a:schemeClr val="tx1"/>
                  </a:solidFill>
                  <a:effectLst/>
                  <a:uFillTx/>
                  <a:latin typeface="Century Gothic" panose="020B0502020202020204" pitchFamily="34" charset="0"/>
                  <a:ea typeface="+mj-ea"/>
                  <a:cs typeface="+mj-cs"/>
                  <a:sym typeface="Calibri"/>
                </a:rPr>
                <a:t>VIEW ACTIVITY</a:t>
              </a:r>
            </a:p>
          </p:txBody>
        </p:sp>
      </p:grpSp>
      <p:sp>
        <p:nvSpPr>
          <p:cNvPr id="32" name="Rectangle 31">
            <a:extLst>
              <a:ext uri="{FF2B5EF4-FFF2-40B4-BE49-F238E27FC236}">
                <a16:creationId xmlns:a16="http://schemas.microsoft.com/office/drawing/2014/main" id="{C0E8D520-8FC3-1543-AD2D-9201B53F2EAE}"/>
              </a:ext>
            </a:extLst>
          </p:cNvPr>
          <p:cNvSpPr/>
          <p:nvPr userDrawn="1"/>
        </p:nvSpPr>
        <p:spPr>
          <a:xfrm>
            <a:off x="533644" y="6288671"/>
            <a:ext cx="1802941" cy="66714"/>
          </a:xfrm>
          <a:prstGeom prst="rect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</p:spTree>
    <p:extLst>
      <p:ext uri="{BB962C8B-B14F-4D97-AF65-F5344CB8AC3E}">
        <p14:creationId xmlns:p14="http://schemas.microsoft.com/office/powerpoint/2010/main" val="1380251050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  <p15:guide id="14" orient="horz" pos="686" userDrawn="1">
          <p15:clr>
            <a:srgbClr val="FFFFFF"/>
          </p15:clr>
        </p15:guide>
      </p15:sldGuideLst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udent/activity sheets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137">
            <a:extLst>
              <a:ext uri="{FF2B5EF4-FFF2-40B4-BE49-F238E27FC236}">
                <a16:creationId xmlns:a16="http://schemas.microsoft.com/office/drawing/2014/main" id="{3AE447CC-AC9D-3D45-8A65-2B6BD6F16228}"/>
              </a:ext>
            </a:extLst>
          </p:cNvPr>
          <p:cNvSpPr>
            <a:spLocks noChangeAspect="1"/>
          </p:cNvSpPr>
          <p:nvPr userDrawn="1"/>
        </p:nvSpPr>
        <p:spPr>
          <a:xfrm>
            <a:off x="-1836000" y="-1460902"/>
            <a:ext cx="6488014" cy="6488014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22860" rIns="22860" rtlCol="0" anchor="ctr"/>
          <a:lstStyle/>
          <a:p>
            <a:pPr rtl="0"/>
            <a:endParaRPr sz="450" dirty="0"/>
          </a:p>
        </p:txBody>
      </p:sp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pt-PT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1000702"/>
            <a:ext cx="5296060" cy="943359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Student/activity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12CB7DDE-D470-2E4A-B1D5-7BDEF625B5A6}"/>
              </a:ext>
            </a:extLst>
          </p:cNvPr>
          <p:cNvSpPr>
            <a:spLocks noChangeAspect="1"/>
          </p:cNvSpPr>
          <p:nvPr userDrawn="1"/>
        </p:nvSpPr>
        <p:spPr>
          <a:xfrm>
            <a:off x="395289" y="1944061"/>
            <a:ext cx="3066870" cy="4337431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>
            <a:outerShdw blurRad="254000" dir="8460000" sx="105000" sy="105000" algn="ctr" rotWithShape="0">
              <a:srgbClr val="000000">
                <a:alpha val="0"/>
              </a:srgbClr>
            </a:outerShdw>
          </a:effectLst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0DCA50E-B617-0947-89AE-0A6F587BF583}"/>
              </a:ext>
            </a:extLst>
          </p:cNvPr>
          <p:cNvSpPr>
            <a:spLocks noChangeAspect="1"/>
          </p:cNvSpPr>
          <p:nvPr userDrawn="1"/>
        </p:nvSpPr>
        <p:spPr>
          <a:xfrm>
            <a:off x="3816433" y="1944061"/>
            <a:ext cx="3066870" cy="4337431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>
            <a:outerShdw blurRad="254000" dir="8460000" sx="105000" sy="105000" algn="ctr" rotWithShape="0">
              <a:srgbClr val="000000">
                <a:alpha val="0"/>
              </a:srgbClr>
            </a:outerShdw>
          </a:effectLst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</p:spTree>
    <p:extLst>
      <p:ext uri="{BB962C8B-B14F-4D97-AF65-F5344CB8AC3E}">
        <p14:creationId xmlns:p14="http://schemas.microsoft.com/office/powerpoint/2010/main" val="975797412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Standard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hape 210">
            <a:extLst>
              <a:ext uri="{FF2B5EF4-FFF2-40B4-BE49-F238E27FC236}">
                <a16:creationId xmlns:a16="http://schemas.microsoft.com/office/drawing/2014/main" id="{3DADD7AA-5163-B64F-8069-915E52548D8B}"/>
              </a:ext>
            </a:extLst>
          </p:cNvPr>
          <p:cNvSpPr/>
          <p:nvPr userDrawn="1"/>
        </p:nvSpPr>
        <p:spPr>
          <a:xfrm>
            <a:off x="-2462890" y="-2587279"/>
            <a:ext cx="8459929" cy="845992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80" h="21589" extrusionOk="0">
                <a:moveTo>
                  <a:pt x="9841" y="0"/>
                </a:moveTo>
                <a:cubicBezTo>
                  <a:pt x="7322" y="0"/>
                  <a:pt x="4803" y="1055"/>
                  <a:pt x="2882" y="3163"/>
                </a:cubicBezTo>
                <a:cubicBezTo>
                  <a:pt x="-961" y="7378"/>
                  <a:pt x="-961" y="14210"/>
                  <a:pt x="2882" y="18426"/>
                </a:cubicBezTo>
                <a:cubicBezTo>
                  <a:pt x="4817" y="20548"/>
                  <a:pt x="7357" y="21600"/>
                  <a:pt x="9893" y="21585"/>
                </a:cubicBezTo>
                <a:lnTo>
                  <a:pt x="9893" y="21589"/>
                </a:lnTo>
                <a:lnTo>
                  <a:pt x="19679" y="21589"/>
                </a:lnTo>
                <a:lnTo>
                  <a:pt x="16802" y="18419"/>
                </a:lnTo>
                <a:cubicBezTo>
                  <a:pt x="20639" y="14203"/>
                  <a:pt x="20637" y="7376"/>
                  <a:pt x="16796" y="3163"/>
                </a:cubicBezTo>
                <a:cubicBezTo>
                  <a:pt x="14875" y="1055"/>
                  <a:pt x="12359" y="0"/>
                  <a:pt x="9841" y="0"/>
                </a:cubicBezTo>
                <a:close/>
              </a:path>
            </a:pathLst>
          </a:cu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1100" dirty="0"/>
          </a:p>
        </p:txBody>
      </p:sp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pt-PT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1" name="Text Placeholder 16">
            <a:extLst>
              <a:ext uri="{FF2B5EF4-FFF2-40B4-BE49-F238E27FC236}">
                <a16:creationId xmlns:a16="http://schemas.microsoft.com/office/drawing/2014/main" id="{21FECE8D-0AC1-F842-96D6-5247CA0175BB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1"/>
            <a:ext cx="5296060" cy="650074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 title</a:t>
            </a:r>
          </a:p>
        </p:txBody>
      </p:sp>
      <p:sp>
        <p:nvSpPr>
          <p:cNvPr id="12" name="Text Placeholder 16">
            <a:extLst>
              <a:ext uri="{FF2B5EF4-FFF2-40B4-BE49-F238E27FC236}">
                <a16:creationId xmlns:a16="http://schemas.microsoft.com/office/drawing/2014/main" id="{27FCF3A7-5046-D948-882C-53D96DD40AE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64153" y="2421934"/>
            <a:ext cx="5296060" cy="650074"/>
          </a:xfrm>
        </p:spPr>
        <p:txBody>
          <a:bodyPr rtlCol="0"/>
          <a:lstStyle>
            <a:lvl1pPr marL="0" indent="0">
              <a:buFontTx/>
              <a:buNone/>
              <a:defRPr sz="24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</a:t>
            </a:r>
          </a:p>
        </p:txBody>
      </p:sp>
    </p:spTree>
    <p:extLst>
      <p:ext uri="{BB962C8B-B14F-4D97-AF65-F5344CB8AC3E}">
        <p14:creationId xmlns:p14="http://schemas.microsoft.com/office/powerpoint/2010/main" val="2552533529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redit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137">
            <a:extLst>
              <a:ext uri="{FF2B5EF4-FFF2-40B4-BE49-F238E27FC236}">
                <a16:creationId xmlns:a16="http://schemas.microsoft.com/office/drawing/2014/main" id="{3AE447CC-AC9D-3D45-8A65-2B6BD6F16228}"/>
              </a:ext>
            </a:extLst>
          </p:cNvPr>
          <p:cNvSpPr>
            <a:spLocks noChangeAspect="1"/>
          </p:cNvSpPr>
          <p:nvPr userDrawn="1"/>
        </p:nvSpPr>
        <p:spPr>
          <a:xfrm>
            <a:off x="-1836000" y="-1473841"/>
            <a:ext cx="6488014" cy="6488014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22860" rIns="22860" rtlCol="0" anchor="ctr"/>
          <a:lstStyle/>
          <a:p>
            <a:pPr rtl="0"/>
            <a:endParaRPr sz="450" dirty="0"/>
          </a:p>
        </p:txBody>
      </p:sp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pt-PT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FC0BE9DA-46D1-6F40-A5AF-8DDB397B75FC}"/>
              </a:ext>
            </a:extLst>
          </p:cNvPr>
          <p:cNvSpPr txBox="1"/>
          <p:nvPr userDrawn="1"/>
        </p:nvSpPr>
        <p:spPr>
          <a:xfrm>
            <a:off x="363538" y="1172036"/>
            <a:ext cx="5114911" cy="61555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pt-PT" sz="3400" b="1" i="0" u="none" strike="noStrike" cap="none" spc="0" normalizeH="0">
                <a:ln>
                  <a:noFill/>
                </a:ln>
                <a:solidFill>
                  <a:srgbClr val="25233F"/>
                </a:solidFill>
                <a:effectLst/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rPr>
              <a:t>Image credits</a:t>
            </a:r>
          </a:p>
        </p:txBody>
      </p:sp>
    </p:spTree>
    <p:extLst>
      <p:ext uri="{BB962C8B-B14F-4D97-AF65-F5344CB8AC3E}">
        <p14:creationId xmlns:p14="http://schemas.microsoft.com/office/powerpoint/2010/main" val="148997622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799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91481209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799">
          <p15:clr>
            <a:srgbClr val="FFFFFF"/>
          </p15:clr>
        </p15:guide>
        <p15:guide id="11" pos="2880">
          <p15:clr>
            <a:srgbClr val="FFFFFF"/>
          </p15:clr>
        </p15:guide>
        <p15:guide id="12" pos="1565">
          <p15:clr>
            <a:srgbClr val="FFFFFF"/>
          </p15:clr>
        </p15:guide>
        <p15:guide id="13" pos="4195">
          <p15:clr>
            <a:srgbClr val="FFFFFF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arning Outcomes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137">
            <a:extLst>
              <a:ext uri="{FF2B5EF4-FFF2-40B4-BE49-F238E27FC236}">
                <a16:creationId xmlns:a16="http://schemas.microsoft.com/office/drawing/2014/main" id="{3AE447CC-AC9D-3D45-8A65-2B6BD6F16228}"/>
              </a:ext>
            </a:extLst>
          </p:cNvPr>
          <p:cNvSpPr>
            <a:spLocks noChangeAspect="1"/>
          </p:cNvSpPr>
          <p:nvPr userDrawn="1"/>
        </p:nvSpPr>
        <p:spPr>
          <a:xfrm>
            <a:off x="-1840888" y="-1528792"/>
            <a:ext cx="6488014" cy="6488014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22860" rIns="22860" rtlCol="0" anchor="ctr"/>
          <a:lstStyle/>
          <a:p>
            <a:pPr rtl="0"/>
            <a:endParaRPr sz="450" dirty="0"/>
          </a:p>
        </p:txBody>
      </p:sp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pt-PT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11B462A-E057-0C4F-8169-A69EB10E7AB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49946" y="1026912"/>
            <a:ext cx="2801937" cy="359903"/>
          </a:xfrm>
        </p:spPr>
        <p:txBody>
          <a:bodyPr rtlCol="0"/>
          <a:lstStyle>
            <a:lvl1pPr marL="0" indent="0">
              <a:buNone/>
              <a:defRPr sz="20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 - Main Enquiry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9CE1321D-AFC7-6849-BEE7-BE17FEA621F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49946" y="1276845"/>
            <a:ext cx="4086028" cy="1285277"/>
          </a:xfrm>
        </p:spPr>
        <p:txBody>
          <a:bodyPr rtlCol="0"/>
          <a:lstStyle>
            <a:lvl1pPr marL="0" indent="0"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 – title</a:t>
            </a:r>
          </a:p>
        </p:txBody>
      </p:sp>
      <p:grpSp>
        <p:nvGrpSpPr>
          <p:cNvPr id="54" name="Group 166" descr="Gruppieren 2">
            <a:extLst>
              <a:ext uri="{FF2B5EF4-FFF2-40B4-BE49-F238E27FC236}">
                <a16:creationId xmlns:a16="http://schemas.microsoft.com/office/drawing/2014/main" id="{7927F03D-B990-A945-BF4E-1600F83F2273}"/>
              </a:ext>
            </a:extLst>
          </p:cNvPr>
          <p:cNvGrpSpPr/>
          <p:nvPr userDrawn="1"/>
        </p:nvGrpSpPr>
        <p:grpSpPr>
          <a:xfrm>
            <a:off x="3106169" y="2577150"/>
            <a:ext cx="1501076" cy="1539185"/>
            <a:chOff x="939242" y="252757"/>
            <a:chExt cx="3002151" cy="3078367"/>
          </a:xfrm>
        </p:grpSpPr>
        <p:sp>
          <p:nvSpPr>
            <p:cNvPr id="55" name="Shape 163" descr="Bogen 22">
              <a:extLst>
                <a:ext uri="{FF2B5EF4-FFF2-40B4-BE49-F238E27FC236}">
                  <a16:creationId xmlns:a16="http://schemas.microsoft.com/office/drawing/2014/main" id="{9CB09473-233C-9B46-B806-0C0C4139383B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defRPr sz="1300"/>
              </a:pPr>
              <a:endParaRPr sz="650" dirty="0"/>
            </a:p>
          </p:txBody>
        </p:sp>
        <p:sp>
          <p:nvSpPr>
            <p:cNvPr id="57" name="Shape 165" descr="Textfeld 25">
              <a:extLst>
                <a:ext uri="{FF2B5EF4-FFF2-40B4-BE49-F238E27FC236}">
                  <a16:creationId xmlns:a16="http://schemas.microsoft.com/office/drawing/2014/main" id="{28C66F6B-1EC1-4143-8548-F21F45A19058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22860" tIns="22860" rIns="22860" bIns="22860" numCol="1" rtlCol="0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pt-PT" sz="1300">
                  <a:solidFill>
                    <a:schemeClr val="bg1"/>
                  </a:solidFill>
                </a:rPr>
                <a:t>02</a:t>
              </a:r>
            </a:p>
          </p:txBody>
        </p:sp>
      </p:grpSp>
      <p:grpSp>
        <p:nvGrpSpPr>
          <p:cNvPr id="58" name="Group 170" descr="Gruppieren 2">
            <a:extLst>
              <a:ext uri="{FF2B5EF4-FFF2-40B4-BE49-F238E27FC236}">
                <a16:creationId xmlns:a16="http://schemas.microsoft.com/office/drawing/2014/main" id="{A3546537-95AC-3B4F-AAC9-14414225CEE7}"/>
              </a:ext>
            </a:extLst>
          </p:cNvPr>
          <p:cNvGrpSpPr/>
          <p:nvPr userDrawn="1"/>
        </p:nvGrpSpPr>
        <p:grpSpPr>
          <a:xfrm>
            <a:off x="5849886" y="2517707"/>
            <a:ext cx="1501076" cy="1539185"/>
            <a:chOff x="939242" y="252757"/>
            <a:chExt cx="3002151" cy="3078367"/>
          </a:xfrm>
        </p:grpSpPr>
        <p:sp>
          <p:nvSpPr>
            <p:cNvPr id="59" name="Shape 167" descr="Bogen 22">
              <a:extLst>
                <a:ext uri="{FF2B5EF4-FFF2-40B4-BE49-F238E27FC236}">
                  <a16:creationId xmlns:a16="http://schemas.microsoft.com/office/drawing/2014/main" id="{AC853973-87C9-344A-98BB-0BF93DB3F4D8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defRPr sz="1300"/>
              </a:pPr>
              <a:endParaRPr sz="650" dirty="0"/>
            </a:p>
          </p:txBody>
        </p:sp>
        <p:sp>
          <p:nvSpPr>
            <p:cNvPr id="61" name="Shape 169" descr="Textfeld 25">
              <a:extLst>
                <a:ext uri="{FF2B5EF4-FFF2-40B4-BE49-F238E27FC236}">
                  <a16:creationId xmlns:a16="http://schemas.microsoft.com/office/drawing/2014/main" id="{D3D3B237-935B-FB48-8DA3-A6F8B7293586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22860" tIns="22860" rIns="22860" bIns="22860" numCol="1" rtlCol="0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pt-PT" sz="1300">
                  <a:solidFill>
                    <a:schemeClr val="bg1"/>
                  </a:solidFill>
                </a:rPr>
                <a:t>03</a:t>
              </a:r>
            </a:p>
          </p:txBody>
        </p:sp>
      </p:grpSp>
      <p:grpSp>
        <p:nvGrpSpPr>
          <p:cNvPr id="62" name="Group 174" descr="Gruppieren 2">
            <a:extLst>
              <a:ext uri="{FF2B5EF4-FFF2-40B4-BE49-F238E27FC236}">
                <a16:creationId xmlns:a16="http://schemas.microsoft.com/office/drawing/2014/main" id="{F856CCB6-EBEB-B04C-A44B-2D772A558AB0}"/>
              </a:ext>
            </a:extLst>
          </p:cNvPr>
          <p:cNvGrpSpPr/>
          <p:nvPr userDrawn="1"/>
        </p:nvGrpSpPr>
        <p:grpSpPr>
          <a:xfrm>
            <a:off x="422738" y="4562714"/>
            <a:ext cx="1501076" cy="1539185"/>
            <a:chOff x="939242" y="252757"/>
            <a:chExt cx="3002151" cy="3078367"/>
          </a:xfrm>
        </p:grpSpPr>
        <p:sp>
          <p:nvSpPr>
            <p:cNvPr id="63" name="Shape 171" descr="Bogen 22">
              <a:extLst>
                <a:ext uri="{FF2B5EF4-FFF2-40B4-BE49-F238E27FC236}">
                  <a16:creationId xmlns:a16="http://schemas.microsoft.com/office/drawing/2014/main" id="{FE329192-0C3C-C24B-A051-289BF2F221CF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defRPr sz="100"/>
              </a:pPr>
              <a:endParaRPr sz="100" dirty="0"/>
            </a:p>
          </p:txBody>
        </p:sp>
        <p:sp>
          <p:nvSpPr>
            <p:cNvPr id="65" name="Shape 173" descr="Textfeld 25">
              <a:extLst>
                <a:ext uri="{FF2B5EF4-FFF2-40B4-BE49-F238E27FC236}">
                  <a16:creationId xmlns:a16="http://schemas.microsoft.com/office/drawing/2014/main" id="{2D4D065E-01D0-BF46-B29B-DEF6FB33FD6E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22860" tIns="22860" rIns="22860" bIns="22860" numCol="1" rtlCol="0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pt-PT" sz="1300">
                  <a:solidFill>
                    <a:schemeClr val="bg1"/>
                  </a:solidFill>
                </a:rPr>
                <a:t>04</a:t>
              </a:r>
            </a:p>
          </p:txBody>
        </p:sp>
      </p:grpSp>
      <p:grpSp>
        <p:nvGrpSpPr>
          <p:cNvPr id="66" name="Group 178" descr="Gruppieren 2">
            <a:extLst>
              <a:ext uri="{FF2B5EF4-FFF2-40B4-BE49-F238E27FC236}">
                <a16:creationId xmlns:a16="http://schemas.microsoft.com/office/drawing/2014/main" id="{821905F2-8063-184A-BB2F-3975AA45F68A}"/>
              </a:ext>
            </a:extLst>
          </p:cNvPr>
          <p:cNvGrpSpPr/>
          <p:nvPr userDrawn="1"/>
        </p:nvGrpSpPr>
        <p:grpSpPr>
          <a:xfrm>
            <a:off x="3095199" y="4614625"/>
            <a:ext cx="1501076" cy="1539185"/>
            <a:chOff x="939242" y="252757"/>
            <a:chExt cx="3002151" cy="3078367"/>
          </a:xfrm>
        </p:grpSpPr>
        <p:sp>
          <p:nvSpPr>
            <p:cNvPr id="67" name="Shape 175" descr="Bogen 22">
              <a:extLst>
                <a:ext uri="{FF2B5EF4-FFF2-40B4-BE49-F238E27FC236}">
                  <a16:creationId xmlns:a16="http://schemas.microsoft.com/office/drawing/2014/main" id="{CC99759B-160F-E94E-ADD8-B47AC542EA6D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defRPr sz="1300"/>
              </a:pPr>
              <a:endParaRPr sz="650" dirty="0"/>
            </a:p>
          </p:txBody>
        </p:sp>
        <p:sp>
          <p:nvSpPr>
            <p:cNvPr id="69" name="Shape 177" descr="Textfeld 25">
              <a:extLst>
                <a:ext uri="{FF2B5EF4-FFF2-40B4-BE49-F238E27FC236}">
                  <a16:creationId xmlns:a16="http://schemas.microsoft.com/office/drawing/2014/main" id="{3AF17078-ABC4-B342-88E0-CCBAD96C3982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22860" tIns="22860" rIns="22860" bIns="22860" numCol="1" rtlCol="0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pt-PT" sz="1300">
                  <a:solidFill>
                    <a:schemeClr val="bg1"/>
                  </a:solidFill>
                </a:rPr>
                <a:t>05</a:t>
              </a:r>
            </a:p>
          </p:txBody>
        </p:sp>
      </p:grpSp>
      <p:sp>
        <p:nvSpPr>
          <p:cNvPr id="78" name="Text Placeholder 77">
            <a:extLst>
              <a:ext uri="{FF2B5EF4-FFF2-40B4-BE49-F238E27FC236}">
                <a16:creationId xmlns:a16="http://schemas.microsoft.com/office/drawing/2014/main" id="{DE15FC4E-8282-9E49-8171-0166CA9DBED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45810" y="2820462"/>
            <a:ext cx="2278653" cy="1053385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2pPr>
            <a:lvl3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3pPr>
            <a:lvl4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4pPr>
            <a:lvl5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5pPr>
          </a:lstStyle>
          <a:p>
            <a:pPr lvl="0" rtl="0"/>
            <a:r>
              <a:rPr lang="pt-PT"/>
              <a:t>Insert - learning outcomes</a:t>
            </a:r>
          </a:p>
        </p:txBody>
      </p:sp>
      <p:grpSp>
        <p:nvGrpSpPr>
          <p:cNvPr id="79" name="Group 162" descr="Gruppieren 2">
            <a:extLst>
              <a:ext uri="{FF2B5EF4-FFF2-40B4-BE49-F238E27FC236}">
                <a16:creationId xmlns:a16="http://schemas.microsoft.com/office/drawing/2014/main" id="{243A3D33-158A-D64C-8B81-2D187BB55288}"/>
              </a:ext>
            </a:extLst>
          </p:cNvPr>
          <p:cNvGrpSpPr/>
          <p:nvPr userDrawn="1"/>
        </p:nvGrpSpPr>
        <p:grpSpPr>
          <a:xfrm>
            <a:off x="351906" y="2566794"/>
            <a:ext cx="1501076" cy="1539185"/>
            <a:chOff x="939242" y="252757"/>
            <a:chExt cx="3002151" cy="3078367"/>
          </a:xfrm>
        </p:grpSpPr>
        <p:sp>
          <p:nvSpPr>
            <p:cNvPr id="80" name="Shape 159" descr="Bogen 22">
              <a:extLst>
                <a:ext uri="{FF2B5EF4-FFF2-40B4-BE49-F238E27FC236}">
                  <a16:creationId xmlns:a16="http://schemas.microsoft.com/office/drawing/2014/main" id="{21C03BAE-F420-E047-9432-AC79FA0D3F42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defRPr sz="100"/>
              </a:pPr>
              <a:endParaRPr sz="100" dirty="0"/>
            </a:p>
          </p:txBody>
        </p:sp>
        <p:sp>
          <p:nvSpPr>
            <p:cNvPr id="81" name="Shape 161" descr="Textfeld 25">
              <a:extLst>
                <a:ext uri="{FF2B5EF4-FFF2-40B4-BE49-F238E27FC236}">
                  <a16:creationId xmlns:a16="http://schemas.microsoft.com/office/drawing/2014/main" id="{85F1C650-2247-DE4B-B53B-524CF3CA673E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22860" tIns="22860" rIns="22860" bIns="22860" numCol="1" rtlCol="0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pt-PT" sz="1300">
                  <a:solidFill>
                    <a:schemeClr val="bg1"/>
                  </a:solidFill>
                </a:rPr>
                <a:t>01</a:t>
              </a:r>
            </a:p>
          </p:txBody>
        </p:sp>
      </p:grpSp>
      <p:sp>
        <p:nvSpPr>
          <p:cNvPr id="83" name="Text Placeholder 77">
            <a:extLst>
              <a:ext uri="{FF2B5EF4-FFF2-40B4-BE49-F238E27FC236}">
                <a16:creationId xmlns:a16="http://schemas.microsoft.com/office/drawing/2014/main" id="{6B97205C-BFD1-6242-9274-825F963EC10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467919" y="2816324"/>
            <a:ext cx="2278653" cy="1053385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2pPr>
            <a:lvl3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3pPr>
            <a:lvl4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4pPr>
            <a:lvl5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5pPr>
          </a:lstStyle>
          <a:p>
            <a:pPr lvl="0" rtl="0"/>
            <a:r>
              <a:rPr lang="pt-PT"/>
              <a:t>Insert - learning outcomes</a:t>
            </a:r>
          </a:p>
        </p:txBody>
      </p:sp>
      <p:sp>
        <p:nvSpPr>
          <p:cNvPr id="84" name="Text Placeholder 77">
            <a:extLst>
              <a:ext uri="{FF2B5EF4-FFF2-40B4-BE49-F238E27FC236}">
                <a16:creationId xmlns:a16="http://schemas.microsoft.com/office/drawing/2014/main" id="{621D2D71-8A09-5C48-B5CB-DEAE23D26E22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48615" y="4861331"/>
            <a:ext cx="2278653" cy="1053385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2pPr>
            <a:lvl3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3pPr>
            <a:lvl4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4pPr>
            <a:lvl5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5pPr>
          </a:lstStyle>
          <a:p>
            <a:pPr lvl="0" rtl="0"/>
            <a:r>
              <a:rPr lang="pt-PT"/>
              <a:t>Insert - learning outcomes</a:t>
            </a:r>
          </a:p>
        </p:txBody>
      </p:sp>
      <p:sp>
        <p:nvSpPr>
          <p:cNvPr id="85" name="Text Placeholder 77">
            <a:extLst>
              <a:ext uri="{FF2B5EF4-FFF2-40B4-BE49-F238E27FC236}">
                <a16:creationId xmlns:a16="http://schemas.microsoft.com/office/drawing/2014/main" id="{7264281C-9317-164E-92FC-CB2D2D7EDFC0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455297" y="4861330"/>
            <a:ext cx="2278653" cy="1053385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2pPr>
            <a:lvl3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3pPr>
            <a:lvl4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4pPr>
            <a:lvl5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5pPr>
          </a:lstStyle>
          <a:p>
            <a:pPr lvl="0" rtl="0"/>
            <a:r>
              <a:rPr lang="pt-PT"/>
              <a:t>Insert - learning outcomes</a:t>
            </a:r>
          </a:p>
        </p:txBody>
      </p:sp>
      <p:sp>
        <p:nvSpPr>
          <p:cNvPr id="86" name="Text Placeholder 77">
            <a:extLst>
              <a:ext uri="{FF2B5EF4-FFF2-40B4-BE49-F238E27FC236}">
                <a16:creationId xmlns:a16="http://schemas.microsoft.com/office/drawing/2014/main" id="{5038E63C-59E0-A243-81CE-B8AD04D28CE2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159733" y="4861329"/>
            <a:ext cx="2278653" cy="1053385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2pPr>
            <a:lvl3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3pPr>
            <a:lvl4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4pPr>
            <a:lvl5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5pPr>
          </a:lstStyle>
          <a:p>
            <a:pPr lvl="0" rtl="0"/>
            <a:r>
              <a:rPr lang="pt-PT"/>
              <a:t>Insert - learning outcomes</a:t>
            </a:r>
          </a:p>
        </p:txBody>
      </p:sp>
      <p:sp>
        <p:nvSpPr>
          <p:cNvPr id="87" name="Text Placeholder 77">
            <a:extLst>
              <a:ext uri="{FF2B5EF4-FFF2-40B4-BE49-F238E27FC236}">
                <a16:creationId xmlns:a16="http://schemas.microsoft.com/office/drawing/2014/main" id="{295AD10F-D7CC-FF41-B381-AE628F8D15CA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163739" y="2820461"/>
            <a:ext cx="2278653" cy="1053385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2pPr>
            <a:lvl3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3pPr>
            <a:lvl4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4pPr>
            <a:lvl5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5pPr>
          </a:lstStyle>
          <a:p>
            <a:pPr lvl="0" rtl="0"/>
            <a:r>
              <a:rPr lang="pt-PT"/>
              <a:t>Insert - learning outcomes</a:t>
            </a:r>
          </a:p>
        </p:txBody>
      </p:sp>
      <p:sp>
        <p:nvSpPr>
          <p:cNvPr id="88" name="Text Placeholder 12">
            <a:extLst>
              <a:ext uri="{FF2B5EF4-FFF2-40B4-BE49-F238E27FC236}">
                <a16:creationId xmlns:a16="http://schemas.microsoft.com/office/drawing/2014/main" id="{29E6576E-E7CC-9041-93C6-476A8EDA5EB1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572000" y="1274915"/>
            <a:ext cx="4080793" cy="1287207"/>
          </a:xfrm>
        </p:spPr>
        <p:txBody>
          <a:bodyPr rtlCol="0"/>
          <a:lstStyle>
            <a:lvl1pPr marL="0" indent="0"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 - title</a:t>
            </a:r>
          </a:p>
        </p:txBody>
      </p:sp>
    </p:spTree>
    <p:extLst>
      <p:ext uri="{BB962C8B-B14F-4D97-AF65-F5344CB8AC3E}">
        <p14:creationId xmlns:p14="http://schemas.microsoft.com/office/powerpoint/2010/main" val="47915443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arning objectives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pt-PT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606D3A9E-396E-8844-92FE-17440105DCD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64153" y="2149371"/>
            <a:ext cx="8286848" cy="2281237"/>
          </a:xfrm>
        </p:spPr>
        <p:txBody>
          <a:bodyPr rtlCol="0"/>
          <a:lstStyle>
            <a:lvl1pPr marL="342900" indent="-342900">
              <a:lnSpc>
                <a:spcPct val="120000"/>
              </a:lnSpc>
              <a:buFont typeface="+mj-lt"/>
              <a:buAutoNum type="arabicPeriod"/>
              <a:defRPr sz="2000" b="0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</a:lstStyle>
          <a:p>
            <a:pPr lvl="0" rtl="0"/>
            <a:r>
              <a:rPr lang="pt-PT"/>
              <a:t>Todays learning, point number 1</a:t>
            </a:r>
          </a:p>
          <a:p>
            <a:pPr lvl="0" rtl="0"/>
            <a:r>
              <a:rPr lang="pt-PT"/>
              <a:t>Todays learning, point number 2</a:t>
            </a:r>
          </a:p>
          <a:p>
            <a:pPr lvl="0" rtl="0"/>
            <a:r>
              <a:rPr lang="pt-PT"/>
              <a:t>Todays learning, point number 3</a:t>
            </a:r>
          </a:p>
          <a:p>
            <a:pPr lvl="0" rtl="0"/>
            <a:r>
              <a:rPr lang="pt-PT"/>
              <a:t>Todays learning, point number 4</a:t>
            </a:r>
          </a:p>
          <a:p>
            <a:pPr lvl="0" rtl="0"/>
            <a:r>
              <a:rPr lang="pt-PT"/>
              <a:t>Todays learning, point number 5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8B6831A-8E28-9B47-8661-BD7402B4E20A}"/>
              </a:ext>
            </a:extLst>
          </p:cNvPr>
          <p:cNvSpPr txBox="1"/>
          <p:nvPr userDrawn="1"/>
        </p:nvSpPr>
        <p:spPr>
          <a:xfrm>
            <a:off x="329783" y="934433"/>
            <a:ext cx="5299023" cy="61555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pt-PT" sz="3400" b="1" i="0" u="none" strike="noStrike" cap="none" spc="0" normalizeH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rPr>
              <a:t>Learning objectives</a:t>
            </a:r>
          </a:p>
        </p:txBody>
      </p:sp>
    </p:spTree>
    <p:extLst>
      <p:ext uri="{BB962C8B-B14F-4D97-AF65-F5344CB8AC3E}">
        <p14:creationId xmlns:p14="http://schemas.microsoft.com/office/powerpoint/2010/main" val="2373093239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sson brief 1">
    <p:bg>
      <p:bgPr>
        <a:solidFill>
          <a:srgbClr val="09193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/>
          <p:nvPr/>
        </p:nvSpPr>
        <p:spPr>
          <a:xfrm flipV="1">
            <a:off x="395289" y="873125"/>
            <a:ext cx="8360046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074F560-9965-FD44-8392-56ACD2F813E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506" y="360916"/>
            <a:ext cx="1108359" cy="381966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98600020-B932-844C-830C-6D548E8C8C3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15" name="Title 14">
            <a:extLst>
              <a:ext uri="{FF2B5EF4-FFF2-40B4-BE49-F238E27FC236}">
                <a16:creationId xmlns:a16="http://schemas.microsoft.com/office/drawing/2014/main" id="{F045F05D-9884-E742-8B6C-7E2A4C3029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38820"/>
            <a:ext cx="3708400" cy="241880"/>
          </a:xfrm>
        </p:spPr>
        <p:txBody>
          <a:bodyPr rtlCol="0"/>
          <a:lstStyle>
            <a:lvl1pPr algn="r">
              <a:defRPr sz="1000" b="1" i="0">
                <a:solidFill>
                  <a:srgbClr val="FFFFF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pt-PT"/>
              <a:t>Click to edit Master title style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E9C08E28-4FBA-A447-BB6A-0B434A31EC4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572000" y="1823659"/>
            <a:ext cx="4183063" cy="3613150"/>
          </a:xfrm>
        </p:spPr>
        <p:txBody>
          <a:bodyPr rtlCol="0"/>
          <a:lstStyle>
            <a:lvl1pPr marL="0" indent="0">
              <a:lnSpc>
                <a:spcPct val="120000"/>
              </a:lnSpc>
              <a:buNone/>
              <a:defRPr sz="2000" b="0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 - body</a:t>
            </a:r>
          </a:p>
        </p:txBody>
      </p:sp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6735A2E2-D566-E842-BAF4-702880C789B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420409" y="5156433"/>
            <a:ext cx="2138363" cy="303212"/>
          </a:xfrm>
        </p:spPr>
        <p:txBody>
          <a:bodyPr rtlCol="0"/>
          <a:lstStyle>
            <a:lvl1pPr marL="0" indent="0" algn="ctr">
              <a:buNone/>
              <a:defRPr sz="2000" b="1" i="0">
                <a:solidFill>
                  <a:schemeClr val="accent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 - text</a:t>
            </a:r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5395F891-9C10-974B-B620-09FB3ED1C352}"/>
              </a:ext>
            </a:extLst>
          </p:cNvPr>
          <p:cNvSpPr/>
          <p:nvPr userDrawn="1"/>
        </p:nvSpPr>
        <p:spPr>
          <a:xfrm>
            <a:off x="876784" y="1823659"/>
            <a:ext cx="3234800" cy="3234800"/>
          </a:xfrm>
          <a:prstGeom prst="ellipse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1" name="Text Placeholder 16">
            <a:extLst>
              <a:ext uri="{FF2B5EF4-FFF2-40B4-BE49-F238E27FC236}">
                <a16:creationId xmlns:a16="http://schemas.microsoft.com/office/drawing/2014/main" id="{72E5193C-2054-1F4C-A085-EC574A6B1F2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84518"/>
            <a:ext cx="7426832" cy="708897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 - title</a:t>
            </a:r>
          </a:p>
        </p:txBody>
      </p:sp>
    </p:spTree>
    <p:extLst>
      <p:ext uri="{BB962C8B-B14F-4D97-AF65-F5344CB8AC3E}">
        <p14:creationId xmlns:p14="http://schemas.microsoft.com/office/powerpoint/2010/main" val="3539582803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3" pos="249">
          <p15:clr>
            <a:srgbClr val="FFFFFF"/>
          </p15:clr>
        </p15:guide>
        <p15:guide id="4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9" orient="horz" pos="686" userDrawn="1">
          <p15:clr>
            <a:srgbClr val="FFFFFF"/>
          </p15:clr>
        </p15:guide>
        <p15:guide id="10" pos="2880">
          <p15:clr>
            <a:srgbClr val="FFFFFF"/>
          </p15:clr>
        </p15:guide>
        <p15:guide id="11" pos="1565">
          <p15:clr>
            <a:srgbClr val="FFFFFF"/>
          </p15:clr>
        </p15:guide>
        <p15:guide id="12" pos="4195">
          <p15:clr>
            <a:srgbClr val="FFFFFF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37">
            <a:extLst>
              <a:ext uri="{FF2B5EF4-FFF2-40B4-BE49-F238E27FC236}">
                <a16:creationId xmlns:a16="http://schemas.microsoft.com/office/drawing/2014/main" id="{32AC3A96-9A16-2444-A037-922EE73E7E3C}"/>
              </a:ext>
            </a:extLst>
          </p:cNvPr>
          <p:cNvSpPr>
            <a:spLocks noChangeAspect="1"/>
          </p:cNvSpPr>
          <p:nvPr userDrawn="1"/>
        </p:nvSpPr>
        <p:spPr>
          <a:xfrm>
            <a:off x="-1840888" y="-1528792"/>
            <a:ext cx="6488014" cy="6488014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22860" rIns="22860" rtlCol="0" anchor="ctr"/>
          <a:lstStyle/>
          <a:p>
            <a:pPr rtl="0"/>
            <a:endParaRPr sz="450" dirty="0"/>
          </a:p>
        </p:txBody>
      </p:sp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pt-PT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0"/>
            <a:ext cx="5296060" cy="1102949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 - title</a:t>
            </a:r>
          </a:p>
        </p:txBody>
      </p:sp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EEB0831D-7D6E-2048-9162-3026DB2527CA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63538" y="2149372"/>
            <a:ext cx="6224587" cy="2281236"/>
          </a:xfrm>
        </p:spPr>
        <p:txBody>
          <a:bodyPr rtlCol="0"/>
          <a:lstStyle>
            <a:lvl1pPr marL="0" indent="0">
              <a:lnSpc>
                <a:spcPct val="120000"/>
              </a:lnSpc>
              <a:buNone/>
              <a:defRPr sz="2000" b="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</a:lstStyle>
          <a:p>
            <a:pPr lvl="0" rtl="0"/>
            <a:r>
              <a:rPr lang="pt-PT"/>
              <a:t>Insert - body</a:t>
            </a:r>
          </a:p>
        </p:txBody>
      </p:sp>
    </p:spTree>
    <p:extLst>
      <p:ext uri="{BB962C8B-B14F-4D97-AF65-F5344CB8AC3E}">
        <p14:creationId xmlns:p14="http://schemas.microsoft.com/office/powerpoint/2010/main" val="1341297209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 userDrawn="1">
          <p15:clr>
            <a:srgbClr val="FFFFFF"/>
          </p15:clr>
        </p15:guide>
        <p15:guide id="3" pos="5511" userDrawn="1">
          <p15:clr>
            <a:srgbClr val="FFFFFF"/>
          </p15:clr>
        </p15:guide>
        <p15:guide id="7" orient="horz" pos="4201" userDrawn="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 userDrawn="1">
          <p15:clr>
            <a:srgbClr val="FFFFFF"/>
          </p15:clr>
        </p15:guide>
        <p15:guide id="12" pos="4150" userDrawn="1">
          <p15:clr>
            <a:srgbClr val="FFFFFF"/>
          </p15:clr>
        </p15:guide>
        <p15:guide id="13" pos="1565" userDrawn="1">
          <p15:clr>
            <a:srgbClr val="FFFFFF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pt-PT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9" name="Text Placeholder 16">
            <a:extLst>
              <a:ext uri="{FF2B5EF4-FFF2-40B4-BE49-F238E27FC236}">
                <a16:creationId xmlns:a16="http://schemas.microsoft.com/office/drawing/2014/main" id="{B09F33C7-154F-8743-88DD-6BDF2127E64E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0"/>
            <a:ext cx="5296060" cy="1102949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 - title</a:t>
            </a:r>
          </a:p>
        </p:txBody>
      </p:sp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0D212C93-0601-3140-929D-DC384C3C257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63538" y="2149372"/>
            <a:ext cx="6224587" cy="2281236"/>
          </a:xfrm>
        </p:spPr>
        <p:txBody>
          <a:bodyPr rtlCol="0"/>
          <a:lstStyle>
            <a:lvl1pPr marL="0" indent="0">
              <a:lnSpc>
                <a:spcPct val="120000"/>
              </a:lnSpc>
              <a:buNone/>
              <a:defRPr sz="2000" b="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</a:lstStyle>
          <a:p>
            <a:pPr lvl="0" rtl="0"/>
            <a:r>
              <a:rPr lang="pt-PT"/>
              <a:t>Insert - body</a:t>
            </a:r>
          </a:p>
        </p:txBody>
      </p:sp>
    </p:spTree>
    <p:extLst>
      <p:ext uri="{BB962C8B-B14F-4D97-AF65-F5344CB8AC3E}">
        <p14:creationId xmlns:p14="http://schemas.microsoft.com/office/powerpoint/2010/main" val="230450756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Standard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pt-PT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5190561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 page 3">
    <p:bg>
      <p:bgPr>
        <a:solidFill>
          <a:srgbClr val="09193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/>
          <p:nvPr/>
        </p:nvSpPr>
        <p:spPr>
          <a:xfrm flipV="1">
            <a:off x="395289" y="873125"/>
            <a:ext cx="8360046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074F560-9965-FD44-8392-56ACD2F813E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506" y="360916"/>
            <a:ext cx="1108359" cy="381966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98600020-B932-844C-830C-6D548E8C8C3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15" name="Title 14">
            <a:extLst>
              <a:ext uri="{FF2B5EF4-FFF2-40B4-BE49-F238E27FC236}">
                <a16:creationId xmlns:a16="http://schemas.microsoft.com/office/drawing/2014/main" id="{F045F05D-9884-E742-8B6C-7E2A4C3029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38820"/>
            <a:ext cx="3708400" cy="241880"/>
          </a:xfrm>
        </p:spPr>
        <p:txBody>
          <a:bodyPr rtlCol="0"/>
          <a:lstStyle>
            <a:lvl1pPr algn="r">
              <a:defRPr sz="1000" b="1" i="0">
                <a:solidFill>
                  <a:srgbClr val="FFFFF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pt-PT"/>
              <a:t>Click to edit Master title style</a:t>
            </a:r>
          </a:p>
        </p:txBody>
      </p:sp>
      <p:sp>
        <p:nvSpPr>
          <p:cNvPr id="9" name="Text Placeholder 16">
            <a:extLst>
              <a:ext uri="{FF2B5EF4-FFF2-40B4-BE49-F238E27FC236}">
                <a16:creationId xmlns:a16="http://schemas.microsoft.com/office/drawing/2014/main" id="{4B193DB1-D32E-7146-93A0-23A108038669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0"/>
            <a:ext cx="5296060" cy="1102949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 - title</a:t>
            </a:r>
          </a:p>
        </p:txBody>
      </p:sp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6A809499-F347-CD45-8A3A-6C8629BAD50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63538" y="2149372"/>
            <a:ext cx="6224587" cy="2281236"/>
          </a:xfrm>
        </p:spPr>
        <p:txBody>
          <a:bodyPr rtlCol="0"/>
          <a:lstStyle>
            <a:lvl1pPr marL="0" indent="0">
              <a:lnSpc>
                <a:spcPct val="120000"/>
              </a:lnSpc>
              <a:buNone/>
              <a:defRPr sz="2000" b="0">
                <a:solidFill>
                  <a:schemeClr val="tx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</a:lstStyle>
          <a:p>
            <a:pPr lvl="0" rtl="0"/>
            <a:r>
              <a:rPr lang="pt-PT"/>
              <a:t>Insert - body</a:t>
            </a:r>
          </a:p>
        </p:txBody>
      </p:sp>
    </p:spTree>
    <p:extLst>
      <p:ext uri="{BB962C8B-B14F-4D97-AF65-F5344CB8AC3E}">
        <p14:creationId xmlns:p14="http://schemas.microsoft.com/office/powerpoint/2010/main" val="2555993427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3" pos="249">
          <p15:clr>
            <a:srgbClr val="FFFFFF"/>
          </p15:clr>
        </p15:guide>
        <p15:guide id="4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9" orient="horz" pos="686" userDrawn="1">
          <p15:clr>
            <a:srgbClr val="FFFFFF"/>
          </p15:clr>
        </p15:guide>
        <p15:guide id="10" pos="2880">
          <p15:clr>
            <a:srgbClr val="FFFFFF"/>
          </p15:clr>
        </p15:guide>
        <p15:guide id="11" pos="1565">
          <p15:clr>
            <a:srgbClr val="FFFFFF"/>
          </p15:clr>
        </p15:guide>
        <p15:guide id="12" pos="4195">
          <p15:clr>
            <a:srgbClr val="FFFFFF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0F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/>
          </p:cNvSpPr>
          <p:nvPr>
            <p:ph type="title"/>
          </p:nvPr>
        </p:nvSpPr>
        <p:spPr>
          <a:xfrm>
            <a:off x="457200" y="92075"/>
            <a:ext cx="8229600" cy="150812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 rtlCol="0" anchor="ctr"/>
          <a:lstStyle/>
          <a:p>
            <a:pPr rtl="0"/>
            <a:r>
              <a:t>Title Text</a:t>
            </a:r>
          </a:p>
        </p:txBody>
      </p:sp>
      <p:sp>
        <p:nvSpPr>
          <p:cNvPr id="3" name="Shape 3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5257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 rtlCol="0"/>
          <a:lstStyle/>
          <a:p>
            <a:pPr rtl="0"/>
            <a:r>
              <a:t>Body Level One</a:t>
            </a:r>
          </a:p>
          <a:p>
            <a:pPr lvl="1" rtl="0"/>
            <a:r>
              <a:t>Body Level Two</a:t>
            </a:r>
          </a:p>
          <a:p>
            <a:pPr lvl="2" rtl="0"/>
            <a:r>
              <a:t>Body Level Three</a:t>
            </a:r>
          </a:p>
          <a:p>
            <a:pPr lvl="3" rtl="0"/>
            <a:r>
              <a:t>Body Level Four</a:t>
            </a:r>
          </a:p>
          <a:p>
            <a:pPr lvl="4" rtl="0"/>
            <a:r>
              <a:t>Body Level Five</a:t>
            </a:r>
          </a:p>
        </p:txBody>
      </p:sp>
      <p:sp>
        <p:nvSpPr>
          <p:cNvPr id="4" name="Shape 4"/>
          <p:cNvSpPr>
            <a:spLocks noGrp="1"/>
          </p:cNvSpPr>
          <p:nvPr>
            <p:ph type="sldNum" sz="quarter" idx="2"/>
          </p:nvPr>
        </p:nvSpPr>
        <p:spPr>
          <a:xfrm>
            <a:off x="6371101" y="6264017"/>
            <a:ext cx="182099" cy="184666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 rtlCol="0" anchor="ctr">
            <a:spAutoFit/>
          </a:bodyPr>
          <a:lstStyle>
            <a:lvl1pPr algn="r">
              <a:defRPr sz="600"/>
            </a:lvl1pPr>
          </a:lstStyle>
          <a:p>
            <a:pPr rtl="0"/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60" r:id="rId2"/>
    <p:sldLayoutId id="2147483659" r:id="rId3"/>
    <p:sldLayoutId id="2147483673" r:id="rId4"/>
    <p:sldLayoutId id="2147483657" r:id="rId5"/>
    <p:sldLayoutId id="2147483656" r:id="rId6"/>
    <p:sldLayoutId id="2147483664" r:id="rId7"/>
    <p:sldLayoutId id="2147483678" r:id="rId8"/>
    <p:sldLayoutId id="2147483667" r:id="rId9"/>
    <p:sldLayoutId id="2147483679" r:id="rId10"/>
    <p:sldLayoutId id="2147483663" r:id="rId11"/>
    <p:sldLayoutId id="2147483658" r:id="rId12"/>
    <p:sldLayoutId id="2147483666" r:id="rId13"/>
    <p:sldLayoutId id="2147483662" r:id="rId14"/>
    <p:sldLayoutId id="2147483675" r:id="rId15"/>
    <p:sldLayoutId id="2147483676" r:id="rId16"/>
    <p:sldLayoutId id="2147483677" r:id="rId17"/>
    <p:sldLayoutId id="2147483669" r:id="rId18"/>
    <p:sldLayoutId id="2147483670" r:id="rId19"/>
    <p:sldLayoutId id="2147483671" r:id="rId20"/>
    <p:sldLayoutId id="2147483672" r:id="rId21"/>
    <p:sldLayoutId id="2147483680" r:id="rId22"/>
    <p:sldLayoutId id="2147483668" r:id="rId23"/>
    <p:sldLayoutId id="2147483674" r:id="rId24"/>
  </p:sldLayoutIdLst>
  <p:transition spd="med"/>
  <p:txStyles>
    <p:titleStyle>
      <a:lvl1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ln>
            <a:noFill/>
          </a:ln>
          <a:solidFill>
            <a:srgbClr val="25233F"/>
          </a:solidFill>
          <a:uFillTx/>
          <a:latin typeface="Century Gothic" panose="020B0502020202020204" pitchFamily="34" charset="0"/>
          <a:ea typeface="+mj-ea"/>
          <a:cs typeface="+mj-cs"/>
          <a:sym typeface="Calibri"/>
        </a:defRPr>
      </a:lvl1pPr>
      <a:lvl2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2pPr>
      <a:lvl3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3pPr>
      <a:lvl4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4pPr>
      <a:lvl5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5pPr>
      <a:lvl6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6pPr>
      <a:lvl7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7pPr>
      <a:lvl8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8pPr>
      <a:lvl9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9pPr>
    </p:titleStyle>
    <p:bodyStyle>
      <a:lvl1pPr marL="228600" marR="0" indent="-228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1" i="0" u="none" strike="noStrike" cap="none" spc="0" baseline="0">
          <a:ln>
            <a:noFill/>
          </a:ln>
          <a:solidFill>
            <a:srgbClr val="25233F"/>
          </a:solidFill>
          <a:uFillTx/>
          <a:latin typeface="Century Gothic" panose="020B0502020202020204" pitchFamily="34" charset="0"/>
          <a:ea typeface="+mj-ea"/>
          <a:cs typeface="+mj-cs"/>
          <a:sym typeface="Calibri"/>
        </a:defRPr>
      </a:lvl1pPr>
      <a:lvl2pPr marL="723900" marR="0" indent="-2667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1" i="0" u="none" strike="noStrike" cap="none" spc="0" baseline="0">
          <a:ln>
            <a:noFill/>
          </a:ln>
          <a:solidFill>
            <a:srgbClr val="25233F"/>
          </a:solidFill>
          <a:uFillTx/>
          <a:latin typeface="Century Gothic" panose="020B0502020202020204" pitchFamily="34" charset="0"/>
          <a:ea typeface="+mj-ea"/>
          <a:cs typeface="+mj-cs"/>
          <a:sym typeface="Calibri"/>
        </a:defRPr>
      </a:lvl2pPr>
      <a:lvl3pPr marL="1234440" marR="0" indent="-32004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1" i="0" u="none" strike="noStrike" cap="none" spc="0" baseline="0">
          <a:ln>
            <a:noFill/>
          </a:ln>
          <a:solidFill>
            <a:srgbClr val="25233F"/>
          </a:solidFill>
          <a:uFillTx/>
          <a:latin typeface="Century Gothic" panose="020B0502020202020204" pitchFamily="34" charset="0"/>
          <a:ea typeface="+mj-ea"/>
          <a:cs typeface="+mj-cs"/>
          <a:sym typeface="Calibri"/>
        </a:defRPr>
      </a:lvl3pPr>
      <a:lvl4pPr marL="17272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1" i="0" u="none" strike="noStrike" cap="none" spc="0" baseline="0">
          <a:ln>
            <a:noFill/>
          </a:ln>
          <a:solidFill>
            <a:srgbClr val="25233F"/>
          </a:solidFill>
          <a:uFillTx/>
          <a:latin typeface="Century Gothic" panose="020B0502020202020204" pitchFamily="34" charset="0"/>
          <a:ea typeface="+mj-ea"/>
          <a:cs typeface="+mj-cs"/>
          <a:sym typeface="Calibri"/>
        </a:defRPr>
      </a:lvl4pPr>
      <a:lvl5pPr marL="21844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1" i="0" u="none" strike="noStrike" cap="none" spc="0" baseline="0">
          <a:ln>
            <a:noFill/>
          </a:ln>
          <a:solidFill>
            <a:srgbClr val="25233F"/>
          </a:solidFill>
          <a:uFillTx/>
          <a:latin typeface="Century Gothic" panose="020B0502020202020204" pitchFamily="34" charset="0"/>
          <a:ea typeface="+mj-ea"/>
          <a:cs typeface="+mj-cs"/>
          <a:sym typeface="Calibri"/>
        </a:defRPr>
      </a:lvl5pPr>
      <a:lvl6pPr marL="26416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6pPr>
      <a:lvl7pPr marL="30988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7pPr>
      <a:lvl8pPr marL="35560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8pPr>
      <a:lvl9pPr marL="40132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9pPr>
    </p:bodyStyle>
    <p:otherStyle>
      <a:lvl1pPr marL="0" marR="0" indent="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1pPr>
      <a:lvl2pPr marL="0" marR="0" indent="2286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2pPr>
      <a:lvl3pPr marL="0" marR="0" indent="4572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3pPr>
      <a:lvl4pPr marL="0" marR="0" indent="6858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4pPr>
      <a:lvl5pPr marL="0" marR="0" indent="9144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5pPr>
      <a:lvl6pPr marL="0" marR="0" indent="11430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6pPr>
      <a:lvl7pPr marL="0" marR="0" indent="13716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7pPr>
      <a:lvl8pPr marL="0" marR="0" indent="16002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8pPr>
      <a:lvl9pPr marL="0" marR="0" indent="18288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image" Target="../media/image10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20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hyperlink" Target="https://encounteredu.com/multimedia/videos/coral-expedition-what-are-dive-signs-and-what-do-they-mean" TargetMode="External"/><Relationship Id="rId1" Type="http://schemas.openxmlformats.org/officeDocument/2006/relationships/slideLayout" Target="../slideLayouts/slideLayout19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3" Type="http://schemas.openxmlformats.org/officeDocument/2006/relationships/image" Target="../media/image23.png"/><Relationship Id="rId7" Type="http://schemas.openxmlformats.org/officeDocument/2006/relationships/image" Target="../media/image2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png"/><Relationship Id="rId11" Type="http://schemas.openxmlformats.org/officeDocument/2006/relationships/image" Target="../media/image31.png"/><Relationship Id="rId5" Type="http://schemas.openxmlformats.org/officeDocument/2006/relationships/image" Target="../media/image25.png"/><Relationship Id="rId10" Type="http://schemas.openxmlformats.org/officeDocument/2006/relationships/image" Target="../media/image30.png"/><Relationship Id="rId4" Type="http://schemas.openxmlformats.org/officeDocument/2006/relationships/image" Target="../media/image24.png"/><Relationship Id="rId9" Type="http://schemas.openxmlformats.org/officeDocument/2006/relationships/image" Target="../media/image29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hyperlink" Target="https://encounteredu.com/multimedia/images/explore-the-agincourt-reef-using-google-maps" TargetMode="External"/><Relationship Id="rId1" Type="http://schemas.openxmlformats.org/officeDocument/2006/relationships/slideLayout" Target="../slideLayouts/slideLayout18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hyperlink" Target="https://encounteredu.com/multimedia/videos/coral-expedition-what-kind-of-people-make-up-a-coral-expedition-team" TargetMode="External"/><Relationship Id="rId1" Type="http://schemas.openxmlformats.org/officeDocument/2006/relationships/slideLayout" Target="../slideLayouts/slideLayout1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258AEF7D-3B34-394C-90CE-76676DB3D89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 rtlCol="0"/>
          <a:lstStyle/>
          <a:p>
            <a:pPr rtl="0"/>
            <a:r>
              <a:rPr lang="pt-PT"/>
              <a:t>Aula 1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F29501-87BA-F841-890F-4F5B1DC029C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 rtlCol="0"/>
          <a:lstStyle/>
          <a:p>
            <a:pPr rtl="0"/>
            <a:r>
              <a:rPr lang="pt-PT" sz="3200" dirty="0"/>
              <a:t>Explorador de </a:t>
            </a:r>
          </a:p>
          <a:p>
            <a:pPr rtl="0"/>
            <a:r>
              <a:rPr lang="pt-PT" sz="3200" dirty="0"/>
              <a:t>corais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A31286A-A9EA-0D46-9A23-F78169150DEF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00438" y="298558"/>
            <a:ext cx="2190362" cy="266848"/>
          </a:xfrm>
          <a:solidFill>
            <a:schemeClr val="accent4"/>
          </a:solidFill>
        </p:spPr>
        <p:txBody>
          <a:bodyPr rtlCol="0"/>
          <a:lstStyle/>
          <a:p>
            <a:pPr rtl="0"/>
            <a:r>
              <a:rPr lang="pt-PT" dirty="0"/>
              <a:t>Oceanos de corais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30D27A6-B684-974E-BCF1-9FAB803EB09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00866" y="651021"/>
            <a:ext cx="1040583" cy="136490"/>
          </a:xfrm>
          <a:solidFill>
            <a:schemeClr val="accent4"/>
          </a:solidFill>
        </p:spPr>
        <p:txBody>
          <a:bodyPr rtlCol="0"/>
          <a:lstStyle/>
          <a:p>
            <a:pPr rtl="0"/>
            <a:r>
              <a:rPr lang="pt-PT" dirty="0"/>
              <a:t>Ciências | 7-11</a:t>
            </a: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8B81E2F3-7A1D-F645-8463-04B73C4EF3AD}"/>
              </a:ext>
            </a:extLst>
          </p:cNvPr>
          <p:cNvSpPr/>
          <p:nvPr/>
        </p:nvSpPr>
        <p:spPr>
          <a:xfrm>
            <a:off x="2726914" y="-1944453"/>
            <a:ext cx="7964625" cy="7963200"/>
          </a:xfrm>
          <a:prstGeom prst="ellipse">
            <a:avLst/>
          </a:prstGeom>
          <a:blipFill>
            <a:blip r:embed="rId2"/>
            <a:stretch>
              <a:fillRect/>
            </a:stretch>
          </a:blip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2860" tIns="22860" rIns="22860" bIns="22860" numCol="1" spcCol="38100" rtlCol="0" anchor="ctr">
            <a:spAutoFit/>
          </a:bodyPr>
          <a:lstStyle/>
          <a:p>
            <a:pPr rtl="0"/>
            <a:endParaRPr lang="en-US" dirty="0"/>
          </a:p>
        </p:txBody>
      </p:sp>
      <p:pic>
        <p:nvPicPr>
          <p:cNvPr id="9" name="Picture 8" descr="A picture containing drawing&#10;&#10;Description automatically generated">
            <a:extLst>
              <a:ext uri="{FF2B5EF4-FFF2-40B4-BE49-F238E27FC236}">
                <a16:creationId xmlns:a16="http://schemas.microsoft.com/office/drawing/2014/main" id="{C9E67AFD-1D19-AE44-917B-003422E7A5D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5540" y="6231279"/>
            <a:ext cx="1296541" cy="42979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4D1F987C-1EF5-7045-AF4F-96DAD61578A7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52321" y="6225338"/>
            <a:ext cx="1337449" cy="460916"/>
          </a:xfrm>
          <a:prstGeom prst="rect">
            <a:avLst/>
          </a:prstGeom>
        </p:spPr>
      </p:pic>
      <p:sp>
        <p:nvSpPr>
          <p:cNvPr id="11" name="Shape 20">
            <a:extLst>
              <a:ext uri="{FF2B5EF4-FFF2-40B4-BE49-F238E27FC236}">
                <a16:creationId xmlns:a16="http://schemas.microsoft.com/office/drawing/2014/main" id="{3F2F293B-09D8-9B4E-B693-AA0447B337E1}"/>
              </a:ext>
            </a:extLst>
          </p:cNvPr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365F01E8-9BF2-8447-8FD1-056A2EF42CD8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869833"/>
      </p:ext>
    </p:extLst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8CBA0F9B-F243-964D-9DE2-0682E5FDE510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 rtlCol="0"/>
          <a:lstStyle/>
          <a:p>
            <a:r>
              <a:rPr lang="en-US" dirty="0"/>
              <a:t>MENOS</a:t>
            </a: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2F5D300B-DA39-BA4C-907A-28740EB30C6B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 rtlCol="0"/>
          <a:lstStyle/>
          <a:p>
            <a:pPr rtl="0" hangingPunct="1"/>
            <a:r>
              <a:rPr lang="pt-PT"/>
              <a:t>Que percentagem de oxigénio no ar é produzida pelos oceanos?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3B9DB501-2F19-454F-B9F7-6EB027C5A61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 rtlCol="0"/>
          <a:lstStyle/>
          <a:p>
            <a:pPr rtl="0"/>
            <a:r>
              <a:rPr lang="pt-PT"/>
              <a:t>50%</a:t>
            </a:r>
          </a:p>
        </p:txBody>
      </p:sp>
      <p:sp>
        <p:nvSpPr>
          <p:cNvPr id="6" name="Title 8">
            <a:extLst>
              <a:ext uri="{FF2B5EF4-FFF2-40B4-BE49-F238E27FC236}">
                <a16:creationId xmlns:a16="http://schemas.microsoft.com/office/drawing/2014/main" id="{3499FBC9-444D-364C-A276-13FE443945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pt-PT"/>
              <a:t>Aula 1: Explorador de corais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95667" y="953082"/>
            <a:ext cx="3178511" cy="584773"/>
          </a:xfrm>
          <a:prstGeom prst="rect">
            <a:avLst/>
          </a:prstGeom>
          <a:solidFill>
            <a:schemeClr val="tx2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defTabSz="457200"/>
            <a:r>
              <a:rPr lang="pt-PT" sz="3200" b="1" dirty="0">
                <a:solidFill>
                  <a:schemeClr val="bg1"/>
                </a:solidFill>
              </a:rPr>
              <a:t>Menos ou mais</a:t>
            </a:r>
            <a:endParaRPr kumimoji="0" lang="pt-PT" sz="3200" b="1" i="0" u="none" strike="noStrike" cap="none" spc="0" normalizeH="0" baseline="0" dirty="0">
              <a:ln>
                <a:noFill/>
              </a:ln>
              <a:solidFill>
                <a:schemeClr val="bg1"/>
              </a:solidFill>
              <a:effectLst/>
              <a:uFillTx/>
              <a:sym typeface="Calibri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17104AA-6DE1-4D74-83EF-07F30429DE11}"/>
              </a:ext>
            </a:extLst>
          </p:cNvPr>
          <p:cNvSpPr/>
          <p:nvPr/>
        </p:nvSpPr>
        <p:spPr>
          <a:xfrm>
            <a:off x="7244862" y="3429000"/>
            <a:ext cx="896815" cy="273845"/>
          </a:xfrm>
          <a:prstGeom prst="rect">
            <a:avLst/>
          </a:prstGeom>
          <a:solidFill>
            <a:schemeClr val="accent1"/>
          </a:solidFill>
          <a:ln w="12700" cap="flat">
            <a:solidFill>
              <a:schemeClr val="accent1"/>
            </a:solidFill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GB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1" name="Text Placeholder 13">
            <a:extLst>
              <a:ext uri="{FF2B5EF4-FFF2-40B4-BE49-F238E27FC236}">
                <a16:creationId xmlns:a16="http://schemas.microsoft.com/office/drawing/2014/main" id="{2FA0E0E3-1BD4-4522-B8A5-A2C1FF12A3E8}"/>
              </a:ext>
            </a:extLst>
          </p:cNvPr>
          <p:cNvSpPr txBox="1">
            <a:spLocks/>
          </p:cNvSpPr>
          <p:nvPr/>
        </p:nvSpPr>
        <p:spPr>
          <a:xfrm>
            <a:off x="6580616" y="3147960"/>
            <a:ext cx="2167715" cy="8440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rtlCol="0" anchor="ctr"/>
          <a:lstStyle>
            <a:lvl1pPr marL="0" marR="0" indent="0" algn="ctr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None/>
              <a:tabLst/>
              <a:defRPr sz="1800" b="1" i="0" u="none" strike="noStrike" cap="none" spc="0" baseline="0">
                <a:ln>
                  <a:noFill/>
                </a:ln>
                <a:solidFill>
                  <a:schemeClr val="bg1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723900" marR="0" indent="-2667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2pPr>
            <a:lvl3pPr marL="1234440" marR="0" indent="-32004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3pPr>
            <a:lvl4pPr marL="1727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4pPr>
            <a:lvl5pPr marL="21844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5pPr>
            <a:lvl6pPr marL="26416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30988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35560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4013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hangingPunct="1"/>
            <a:r>
              <a:rPr lang="en-US" dirty="0"/>
              <a:t>MAIS</a:t>
            </a:r>
          </a:p>
        </p:txBody>
      </p:sp>
    </p:spTree>
    <p:extLst>
      <p:ext uri="{BB962C8B-B14F-4D97-AF65-F5344CB8AC3E}">
        <p14:creationId xmlns:p14="http://schemas.microsoft.com/office/powerpoint/2010/main" val="3588539346"/>
      </p:ext>
    </p:extLst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7EFB299E-8D28-5447-8D61-14EC1C576A91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 rtlCol="0"/>
          <a:lstStyle/>
          <a:p>
            <a:pPr rtl="0"/>
            <a:r>
              <a:rPr lang="pt-PT">
                <a:solidFill>
                  <a:schemeClr val="bg2"/>
                </a:solidFill>
              </a:rPr>
              <a:t>66%</a:t>
            </a:r>
          </a:p>
          <a:p>
            <a:pPr rtl="0"/>
            <a:endParaRPr lang="en-US" dirty="0">
              <a:solidFill>
                <a:schemeClr val="bg2"/>
              </a:solidFill>
            </a:endParaRP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57719404-5563-CE43-8363-4AB1842DEB5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 rtlCol="0"/>
          <a:lstStyle/>
          <a:p>
            <a:pPr rtl="0" hangingPunct="1"/>
            <a:r>
              <a:rPr lang="pt-PT"/>
              <a:t>Que percentagem de oxigénio no ar é produzida pelos oceanos?</a:t>
            </a:r>
          </a:p>
        </p:txBody>
      </p:sp>
      <p:sp>
        <p:nvSpPr>
          <p:cNvPr id="5" name="Title 8">
            <a:extLst>
              <a:ext uri="{FF2B5EF4-FFF2-40B4-BE49-F238E27FC236}">
                <a16:creationId xmlns:a16="http://schemas.microsoft.com/office/drawing/2014/main" id="{056FB1F5-4647-CE42-91A9-800E4582A8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pt-PT"/>
              <a:t>Aula 1: Explorador de corais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95667" y="953082"/>
            <a:ext cx="3178511" cy="584773"/>
          </a:xfrm>
          <a:prstGeom prst="rect">
            <a:avLst/>
          </a:prstGeom>
          <a:solidFill>
            <a:schemeClr val="tx2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defTabSz="457200"/>
            <a:r>
              <a:rPr lang="pt-PT" sz="3200" b="1" dirty="0">
                <a:solidFill>
                  <a:schemeClr val="bg1"/>
                </a:solidFill>
              </a:rPr>
              <a:t>Menos ou mais</a:t>
            </a:r>
            <a:endParaRPr kumimoji="0" lang="pt-PT" sz="3200" b="1" i="0" u="none" strike="noStrike" cap="none" spc="0" normalizeH="0" baseline="0" dirty="0">
              <a:ln>
                <a:noFill/>
              </a:ln>
              <a:solidFill>
                <a:schemeClr val="bg1"/>
              </a:solidFill>
              <a:effectLst/>
              <a:uFillTx/>
              <a:sym typeface="Calibri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17104AA-6DE1-4D74-83EF-07F30429DE11}"/>
              </a:ext>
            </a:extLst>
          </p:cNvPr>
          <p:cNvSpPr/>
          <p:nvPr/>
        </p:nvSpPr>
        <p:spPr>
          <a:xfrm>
            <a:off x="7244862" y="3429000"/>
            <a:ext cx="896815" cy="273845"/>
          </a:xfrm>
          <a:prstGeom prst="rect">
            <a:avLst/>
          </a:prstGeom>
          <a:solidFill>
            <a:schemeClr val="accent1"/>
          </a:solidFill>
          <a:ln w="12700" cap="flat">
            <a:solidFill>
              <a:schemeClr val="accent1"/>
            </a:solidFill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GB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1" name="Text Placeholder 13">
            <a:extLst>
              <a:ext uri="{FF2B5EF4-FFF2-40B4-BE49-F238E27FC236}">
                <a16:creationId xmlns:a16="http://schemas.microsoft.com/office/drawing/2014/main" id="{2FA0E0E3-1BD4-4522-B8A5-A2C1FF12A3E8}"/>
              </a:ext>
            </a:extLst>
          </p:cNvPr>
          <p:cNvSpPr txBox="1">
            <a:spLocks/>
          </p:cNvSpPr>
          <p:nvPr/>
        </p:nvSpPr>
        <p:spPr>
          <a:xfrm>
            <a:off x="6580616" y="3147960"/>
            <a:ext cx="2167715" cy="8440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rtlCol="0" anchor="ctr"/>
          <a:lstStyle>
            <a:lvl1pPr marL="0" marR="0" indent="0" algn="ctr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None/>
              <a:tabLst/>
              <a:defRPr sz="1800" b="1" i="0" u="none" strike="noStrike" cap="none" spc="0" baseline="0">
                <a:ln>
                  <a:noFill/>
                </a:ln>
                <a:solidFill>
                  <a:schemeClr val="bg1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723900" marR="0" indent="-2667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2pPr>
            <a:lvl3pPr marL="1234440" marR="0" indent="-32004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3pPr>
            <a:lvl4pPr marL="1727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4pPr>
            <a:lvl5pPr marL="21844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5pPr>
            <a:lvl6pPr marL="26416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30988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35560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4013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hangingPunct="1"/>
            <a:r>
              <a:rPr lang="en-US" dirty="0"/>
              <a:t>MAIS</a:t>
            </a:r>
          </a:p>
        </p:txBody>
      </p:sp>
    </p:spTree>
    <p:extLst>
      <p:ext uri="{BB962C8B-B14F-4D97-AF65-F5344CB8AC3E}">
        <p14:creationId xmlns:p14="http://schemas.microsoft.com/office/powerpoint/2010/main" val="455278741"/>
      </p:ext>
    </p:extLst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8CBA0F9B-F243-964D-9DE2-0682E5FDE510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 rtlCol="0"/>
          <a:lstStyle/>
          <a:p>
            <a:r>
              <a:rPr lang="en-US" dirty="0"/>
              <a:t>MENOS</a:t>
            </a: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2F5D300B-DA39-BA4C-907A-28740EB30C6B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 rtlCol="0"/>
          <a:lstStyle/>
          <a:p>
            <a:pPr rtl="0" hangingPunct="1"/>
            <a:r>
              <a:rPr lang="pt-PT"/>
              <a:t>Que percentagem </a:t>
            </a:r>
            <a:br>
              <a:rPr lang="en-GB" dirty="0"/>
            </a:br>
            <a:r>
              <a:rPr lang="pt-PT"/>
              <a:t>do oceano está coberta por recifes de coral?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3B9DB501-2F19-454F-B9F7-6EB027C5A61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 rtlCol="0"/>
          <a:lstStyle/>
          <a:p>
            <a:pPr rtl="0"/>
            <a:r>
              <a:rPr lang="pt-PT"/>
              <a:t>5%</a:t>
            </a:r>
          </a:p>
        </p:txBody>
      </p:sp>
      <p:sp>
        <p:nvSpPr>
          <p:cNvPr id="6" name="Title 8">
            <a:extLst>
              <a:ext uri="{FF2B5EF4-FFF2-40B4-BE49-F238E27FC236}">
                <a16:creationId xmlns:a16="http://schemas.microsoft.com/office/drawing/2014/main" id="{323ADCA0-DAD7-1041-A6BD-FF4C6D3554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pt-PT"/>
              <a:t>Aula 1: Explorador de corais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95667" y="953082"/>
            <a:ext cx="3178511" cy="584773"/>
          </a:xfrm>
          <a:prstGeom prst="rect">
            <a:avLst/>
          </a:prstGeom>
          <a:solidFill>
            <a:schemeClr val="tx2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defTabSz="457200"/>
            <a:r>
              <a:rPr lang="pt-PT" sz="3200" b="1" dirty="0">
                <a:solidFill>
                  <a:schemeClr val="bg1"/>
                </a:solidFill>
              </a:rPr>
              <a:t>Menos ou mais</a:t>
            </a:r>
            <a:endParaRPr kumimoji="0" lang="pt-PT" sz="3200" b="1" i="0" u="none" strike="noStrike" cap="none" spc="0" normalizeH="0" baseline="0" dirty="0">
              <a:ln>
                <a:noFill/>
              </a:ln>
              <a:solidFill>
                <a:schemeClr val="bg1"/>
              </a:solidFill>
              <a:effectLst/>
              <a:uFillTx/>
              <a:sym typeface="Calibri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317104AA-6DE1-4D74-83EF-07F30429DE11}"/>
              </a:ext>
            </a:extLst>
          </p:cNvPr>
          <p:cNvSpPr/>
          <p:nvPr/>
        </p:nvSpPr>
        <p:spPr>
          <a:xfrm>
            <a:off x="7244862" y="3429000"/>
            <a:ext cx="896815" cy="273845"/>
          </a:xfrm>
          <a:prstGeom prst="rect">
            <a:avLst/>
          </a:prstGeom>
          <a:solidFill>
            <a:schemeClr val="accent1"/>
          </a:solidFill>
          <a:ln w="12700" cap="flat">
            <a:solidFill>
              <a:schemeClr val="accent1"/>
            </a:solidFill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GB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0" name="Text Placeholder 13">
            <a:extLst>
              <a:ext uri="{FF2B5EF4-FFF2-40B4-BE49-F238E27FC236}">
                <a16:creationId xmlns:a16="http://schemas.microsoft.com/office/drawing/2014/main" id="{2FA0E0E3-1BD4-4522-B8A5-A2C1FF12A3E8}"/>
              </a:ext>
            </a:extLst>
          </p:cNvPr>
          <p:cNvSpPr txBox="1">
            <a:spLocks/>
          </p:cNvSpPr>
          <p:nvPr/>
        </p:nvSpPr>
        <p:spPr>
          <a:xfrm>
            <a:off x="6580616" y="3147960"/>
            <a:ext cx="2167715" cy="8440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rtlCol="0" anchor="ctr"/>
          <a:lstStyle>
            <a:lvl1pPr marL="0" marR="0" indent="0" algn="ctr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None/>
              <a:tabLst/>
              <a:defRPr sz="1800" b="1" i="0" u="none" strike="noStrike" cap="none" spc="0" baseline="0">
                <a:ln>
                  <a:noFill/>
                </a:ln>
                <a:solidFill>
                  <a:schemeClr val="bg1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723900" marR="0" indent="-2667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2pPr>
            <a:lvl3pPr marL="1234440" marR="0" indent="-32004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3pPr>
            <a:lvl4pPr marL="1727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4pPr>
            <a:lvl5pPr marL="21844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5pPr>
            <a:lvl6pPr marL="26416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30988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35560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4013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hangingPunct="1"/>
            <a:r>
              <a:rPr lang="en-US" dirty="0"/>
              <a:t>MAIS</a:t>
            </a:r>
          </a:p>
        </p:txBody>
      </p:sp>
    </p:spTree>
    <p:extLst>
      <p:ext uri="{BB962C8B-B14F-4D97-AF65-F5344CB8AC3E}">
        <p14:creationId xmlns:p14="http://schemas.microsoft.com/office/powerpoint/2010/main" val="978875096"/>
      </p:ext>
    </p:extLst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F8343EFE-49BF-0E4C-988E-45ABE56369A4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95669" y="3006995"/>
            <a:ext cx="2167715" cy="844010"/>
          </a:xfrm>
        </p:spPr>
        <p:txBody>
          <a:bodyPr rtlCol="0"/>
          <a:lstStyle/>
          <a:p>
            <a:r>
              <a:rPr lang="en-US" dirty="0"/>
              <a:t>MENOS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85E7E20A-0D7D-AD48-8147-23A0DA3B9173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508818" y="3429000"/>
            <a:ext cx="1924684" cy="1102949"/>
          </a:xfrm>
        </p:spPr>
        <p:txBody>
          <a:bodyPr rtlCol="0"/>
          <a:lstStyle/>
          <a:p>
            <a:pPr rtl="0"/>
            <a:r>
              <a:rPr lang="pt-PT" sz="4000" dirty="0">
                <a:solidFill>
                  <a:schemeClr val="bg2"/>
                </a:solidFill>
              </a:rPr>
              <a:t>Menos de 1%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6F21DF6B-7ACA-7544-9AFC-971615F8FC84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 rtlCol="0"/>
          <a:lstStyle/>
          <a:p>
            <a:pPr rtl="0" hangingPunct="1"/>
            <a:r>
              <a:rPr lang="pt-PT"/>
              <a:t>Que percentagem </a:t>
            </a:r>
            <a:br>
              <a:rPr lang="en-GB" dirty="0"/>
            </a:br>
            <a:r>
              <a:rPr lang="pt-PT"/>
              <a:t>do oceano está coberta por recifes de coral?</a:t>
            </a:r>
          </a:p>
        </p:txBody>
      </p:sp>
      <p:sp>
        <p:nvSpPr>
          <p:cNvPr id="9" name="Title 8">
            <a:extLst>
              <a:ext uri="{FF2B5EF4-FFF2-40B4-BE49-F238E27FC236}">
                <a16:creationId xmlns:a16="http://schemas.microsoft.com/office/drawing/2014/main" id="{46FCF94C-3E8F-9A44-87C1-755BF98F59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pt-PT"/>
              <a:t>Aula 1: Explorador de corais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95667" y="953082"/>
            <a:ext cx="3178511" cy="584773"/>
          </a:xfrm>
          <a:prstGeom prst="rect">
            <a:avLst/>
          </a:prstGeom>
          <a:solidFill>
            <a:schemeClr val="tx2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defTabSz="457200"/>
            <a:r>
              <a:rPr lang="pt-PT" sz="3200" b="1" dirty="0">
                <a:solidFill>
                  <a:schemeClr val="bg1"/>
                </a:solidFill>
              </a:rPr>
              <a:t>Menos ou mais</a:t>
            </a:r>
            <a:endParaRPr kumimoji="0" lang="pt-PT" sz="3200" b="1" i="0" u="none" strike="noStrike" cap="none" spc="0" normalizeH="0" baseline="0" dirty="0">
              <a:ln>
                <a:noFill/>
              </a:ln>
              <a:solidFill>
                <a:schemeClr val="bg1"/>
              </a:solidFill>
              <a:effectLst/>
              <a:uFillTx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875431382"/>
      </p:ext>
    </p:extLst>
  </p:cSld>
  <p:clrMapOvr>
    <a:masterClrMapping/>
  </p:clrMapOvr>
  <p:transition spd="med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8CBA0F9B-F243-964D-9DE2-0682E5FDE510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 rtlCol="0"/>
          <a:lstStyle/>
          <a:p>
            <a:r>
              <a:rPr lang="en-US" dirty="0"/>
              <a:t>MENOS</a:t>
            </a: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2F5D300B-DA39-BA4C-907A-28740EB30C6B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 rtlCol="0"/>
          <a:lstStyle/>
          <a:p>
            <a:pPr rtl="0" hangingPunct="1"/>
            <a:r>
              <a:rPr lang="pt-PT"/>
              <a:t>Que percentagem </a:t>
            </a:r>
            <a:br>
              <a:rPr lang="en-GB" dirty="0"/>
            </a:br>
            <a:r>
              <a:rPr lang="pt-PT"/>
              <a:t>de vida no oceano </a:t>
            </a:r>
            <a:br>
              <a:rPr lang="en-GB" dirty="0"/>
            </a:br>
            <a:r>
              <a:rPr lang="pt-PT"/>
              <a:t>é sustentada pelos recifes de coral?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3B9DB501-2F19-454F-B9F7-6EB027C5A61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 rtlCol="0"/>
          <a:lstStyle/>
          <a:p>
            <a:pPr rtl="0"/>
            <a:r>
              <a:rPr lang="pt-PT"/>
              <a:t>10%</a:t>
            </a:r>
          </a:p>
        </p:txBody>
      </p:sp>
      <p:sp>
        <p:nvSpPr>
          <p:cNvPr id="6" name="Title 8">
            <a:extLst>
              <a:ext uri="{FF2B5EF4-FFF2-40B4-BE49-F238E27FC236}">
                <a16:creationId xmlns:a16="http://schemas.microsoft.com/office/drawing/2014/main" id="{46C399E4-DFDF-8340-9648-819F7F9D71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pt-PT"/>
              <a:t>Aula 1: Explorador de corais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95667" y="953082"/>
            <a:ext cx="3178511" cy="584773"/>
          </a:xfrm>
          <a:prstGeom prst="rect">
            <a:avLst/>
          </a:prstGeom>
          <a:solidFill>
            <a:schemeClr val="tx2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defTabSz="457200"/>
            <a:r>
              <a:rPr lang="pt-PT" sz="3200" b="1" dirty="0">
                <a:solidFill>
                  <a:schemeClr val="bg1"/>
                </a:solidFill>
              </a:rPr>
              <a:t>Menos ou mais</a:t>
            </a:r>
            <a:endParaRPr kumimoji="0" lang="pt-PT" sz="3200" b="1" i="0" u="none" strike="noStrike" cap="none" spc="0" normalizeH="0" baseline="0" dirty="0">
              <a:ln>
                <a:noFill/>
              </a:ln>
              <a:solidFill>
                <a:schemeClr val="bg1"/>
              </a:solidFill>
              <a:effectLst/>
              <a:uFillTx/>
              <a:sym typeface="Calibri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317104AA-6DE1-4D74-83EF-07F30429DE11}"/>
              </a:ext>
            </a:extLst>
          </p:cNvPr>
          <p:cNvSpPr/>
          <p:nvPr/>
        </p:nvSpPr>
        <p:spPr>
          <a:xfrm>
            <a:off x="7244862" y="3429000"/>
            <a:ext cx="896815" cy="273845"/>
          </a:xfrm>
          <a:prstGeom prst="rect">
            <a:avLst/>
          </a:prstGeom>
          <a:solidFill>
            <a:schemeClr val="accent1"/>
          </a:solidFill>
          <a:ln w="12700" cap="flat">
            <a:solidFill>
              <a:schemeClr val="accent1"/>
            </a:solidFill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GB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0" name="Text Placeholder 13">
            <a:extLst>
              <a:ext uri="{FF2B5EF4-FFF2-40B4-BE49-F238E27FC236}">
                <a16:creationId xmlns:a16="http://schemas.microsoft.com/office/drawing/2014/main" id="{2FA0E0E3-1BD4-4522-B8A5-A2C1FF12A3E8}"/>
              </a:ext>
            </a:extLst>
          </p:cNvPr>
          <p:cNvSpPr txBox="1">
            <a:spLocks/>
          </p:cNvSpPr>
          <p:nvPr/>
        </p:nvSpPr>
        <p:spPr>
          <a:xfrm>
            <a:off x="6580616" y="3147960"/>
            <a:ext cx="2167715" cy="8440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rtlCol="0" anchor="ctr"/>
          <a:lstStyle>
            <a:lvl1pPr marL="0" marR="0" indent="0" algn="ctr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None/>
              <a:tabLst/>
              <a:defRPr sz="1800" b="1" i="0" u="none" strike="noStrike" cap="none" spc="0" baseline="0">
                <a:ln>
                  <a:noFill/>
                </a:ln>
                <a:solidFill>
                  <a:schemeClr val="bg1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723900" marR="0" indent="-2667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2pPr>
            <a:lvl3pPr marL="1234440" marR="0" indent="-32004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3pPr>
            <a:lvl4pPr marL="1727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4pPr>
            <a:lvl5pPr marL="21844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5pPr>
            <a:lvl6pPr marL="26416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30988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35560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4013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hangingPunct="1"/>
            <a:r>
              <a:rPr lang="en-US" dirty="0"/>
              <a:t>MAIS</a:t>
            </a:r>
          </a:p>
        </p:txBody>
      </p:sp>
    </p:spTree>
    <p:extLst>
      <p:ext uri="{BB962C8B-B14F-4D97-AF65-F5344CB8AC3E}">
        <p14:creationId xmlns:p14="http://schemas.microsoft.com/office/powerpoint/2010/main" val="3635856627"/>
      </p:ext>
    </p:extLst>
  </p:cSld>
  <p:clrMapOvr>
    <a:masterClrMapping/>
  </p:clrMapOvr>
  <p:transition spd="med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7EFB299E-8D28-5447-8D61-14EC1C576A91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 rtlCol="0"/>
          <a:lstStyle/>
          <a:p>
            <a:pPr rtl="0"/>
            <a:r>
              <a:rPr lang="pt-PT">
                <a:solidFill>
                  <a:schemeClr val="bg2"/>
                </a:solidFill>
              </a:rPr>
              <a:t>25%</a:t>
            </a:r>
          </a:p>
          <a:p>
            <a:pPr rtl="0"/>
            <a:endParaRPr lang="en-US" dirty="0">
              <a:solidFill>
                <a:schemeClr val="bg2"/>
              </a:solidFill>
            </a:endParaRP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57719404-5563-CE43-8363-4AB1842DEB5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 rtlCol="0"/>
          <a:lstStyle/>
          <a:p>
            <a:pPr rtl="0" hangingPunct="1"/>
            <a:r>
              <a:rPr lang="pt-PT"/>
              <a:t>Que percentagem </a:t>
            </a:r>
            <a:br>
              <a:rPr lang="en-GB" dirty="0"/>
            </a:br>
            <a:r>
              <a:rPr lang="pt-PT"/>
              <a:t>de vida no oceano </a:t>
            </a:r>
            <a:br>
              <a:rPr lang="en-GB" dirty="0"/>
            </a:br>
            <a:r>
              <a:rPr lang="pt-PT"/>
              <a:t>é sustentada pelos recifes de coral?</a:t>
            </a:r>
          </a:p>
        </p:txBody>
      </p:sp>
      <p:sp>
        <p:nvSpPr>
          <p:cNvPr id="5" name="Title 8">
            <a:extLst>
              <a:ext uri="{FF2B5EF4-FFF2-40B4-BE49-F238E27FC236}">
                <a16:creationId xmlns:a16="http://schemas.microsoft.com/office/drawing/2014/main" id="{DBE9D7F5-7C27-3B4B-9959-BCC55CF207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pt-PT"/>
              <a:t>Aula 1: Explorador de corais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95667" y="953082"/>
            <a:ext cx="3178511" cy="584773"/>
          </a:xfrm>
          <a:prstGeom prst="rect">
            <a:avLst/>
          </a:prstGeom>
          <a:solidFill>
            <a:schemeClr val="tx2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defTabSz="457200"/>
            <a:r>
              <a:rPr lang="pt-PT" sz="3200" b="1" dirty="0">
                <a:solidFill>
                  <a:schemeClr val="bg1"/>
                </a:solidFill>
              </a:rPr>
              <a:t>Menos ou mais</a:t>
            </a:r>
            <a:endParaRPr kumimoji="0" lang="pt-PT" sz="3200" b="1" i="0" u="none" strike="noStrike" cap="none" spc="0" normalizeH="0" baseline="0" dirty="0">
              <a:ln>
                <a:noFill/>
              </a:ln>
              <a:solidFill>
                <a:schemeClr val="bg1"/>
              </a:solidFill>
              <a:effectLst/>
              <a:uFillTx/>
              <a:sym typeface="Calibri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17104AA-6DE1-4D74-83EF-07F30429DE11}"/>
              </a:ext>
            </a:extLst>
          </p:cNvPr>
          <p:cNvSpPr/>
          <p:nvPr/>
        </p:nvSpPr>
        <p:spPr>
          <a:xfrm>
            <a:off x="7244862" y="3429000"/>
            <a:ext cx="896815" cy="273845"/>
          </a:xfrm>
          <a:prstGeom prst="rect">
            <a:avLst/>
          </a:prstGeom>
          <a:solidFill>
            <a:schemeClr val="accent1"/>
          </a:solidFill>
          <a:ln w="12700" cap="flat">
            <a:solidFill>
              <a:schemeClr val="accent1"/>
            </a:solidFill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GB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1" name="Text Placeholder 13">
            <a:extLst>
              <a:ext uri="{FF2B5EF4-FFF2-40B4-BE49-F238E27FC236}">
                <a16:creationId xmlns:a16="http://schemas.microsoft.com/office/drawing/2014/main" id="{2FA0E0E3-1BD4-4522-B8A5-A2C1FF12A3E8}"/>
              </a:ext>
            </a:extLst>
          </p:cNvPr>
          <p:cNvSpPr txBox="1">
            <a:spLocks/>
          </p:cNvSpPr>
          <p:nvPr/>
        </p:nvSpPr>
        <p:spPr>
          <a:xfrm>
            <a:off x="6580616" y="3147960"/>
            <a:ext cx="2167715" cy="8440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rtlCol="0" anchor="ctr"/>
          <a:lstStyle>
            <a:lvl1pPr marL="0" marR="0" indent="0" algn="ctr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None/>
              <a:tabLst/>
              <a:defRPr sz="1800" b="1" i="0" u="none" strike="noStrike" cap="none" spc="0" baseline="0">
                <a:ln>
                  <a:noFill/>
                </a:ln>
                <a:solidFill>
                  <a:schemeClr val="bg1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723900" marR="0" indent="-2667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2pPr>
            <a:lvl3pPr marL="1234440" marR="0" indent="-32004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3pPr>
            <a:lvl4pPr marL="1727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4pPr>
            <a:lvl5pPr marL="21844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5pPr>
            <a:lvl6pPr marL="26416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30988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35560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4013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hangingPunct="1"/>
            <a:r>
              <a:rPr lang="en-US" dirty="0"/>
              <a:t>MAIS</a:t>
            </a:r>
          </a:p>
        </p:txBody>
      </p:sp>
    </p:spTree>
    <p:extLst>
      <p:ext uri="{BB962C8B-B14F-4D97-AF65-F5344CB8AC3E}">
        <p14:creationId xmlns:p14="http://schemas.microsoft.com/office/powerpoint/2010/main" val="1426265701"/>
      </p:ext>
    </p:extLst>
  </p:cSld>
  <p:clrMapOvr>
    <a:masterClrMapping/>
  </p:clrMapOvr>
  <p:transition spd="med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212">
            <a:extLst>
              <a:ext uri="{FF2B5EF4-FFF2-40B4-BE49-F238E27FC236}">
                <a16:creationId xmlns:a16="http://schemas.microsoft.com/office/drawing/2014/main" id="{1B1E67C8-50FD-5E45-8C06-8BE2F66F8DAB}"/>
              </a:ext>
            </a:extLst>
          </p:cNvPr>
          <p:cNvGrpSpPr/>
          <p:nvPr/>
        </p:nvGrpSpPr>
        <p:grpSpPr>
          <a:xfrm>
            <a:off x="575245" y="1150571"/>
            <a:ext cx="2520000" cy="2553096"/>
            <a:chOff x="-2" y="0"/>
            <a:chExt cx="5039999" cy="5106189"/>
          </a:xfrm>
        </p:grpSpPr>
        <p:sp>
          <p:nvSpPr>
            <p:cNvPr id="6" name="Shape 210">
              <a:extLst>
                <a:ext uri="{FF2B5EF4-FFF2-40B4-BE49-F238E27FC236}">
                  <a16:creationId xmlns:a16="http://schemas.microsoft.com/office/drawing/2014/main" id="{04AEA7F9-B615-1449-95E4-A6D718599497}"/>
                </a:ext>
              </a:extLst>
            </p:cNvPr>
            <p:cNvSpPr/>
            <p:nvPr/>
          </p:nvSpPr>
          <p:spPr>
            <a:xfrm>
              <a:off x="-2" y="0"/>
              <a:ext cx="5039999" cy="50399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80" h="21589" extrusionOk="0">
                  <a:moveTo>
                    <a:pt x="9841" y="0"/>
                  </a:moveTo>
                  <a:cubicBezTo>
                    <a:pt x="7322" y="0"/>
                    <a:pt x="4803" y="1055"/>
                    <a:pt x="2882" y="3163"/>
                  </a:cubicBezTo>
                  <a:cubicBezTo>
                    <a:pt x="-961" y="7378"/>
                    <a:pt x="-961" y="14210"/>
                    <a:pt x="2882" y="18426"/>
                  </a:cubicBezTo>
                  <a:cubicBezTo>
                    <a:pt x="4817" y="20548"/>
                    <a:pt x="7357" y="21600"/>
                    <a:pt x="9893" y="21585"/>
                  </a:cubicBezTo>
                  <a:lnTo>
                    <a:pt x="9893" y="21589"/>
                  </a:lnTo>
                  <a:lnTo>
                    <a:pt x="19679" y="21589"/>
                  </a:lnTo>
                  <a:lnTo>
                    <a:pt x="16802" y="18419"/>
                  </a:lnTo>
                  <a:cubicBezTo>
                    <a:pt x="20639" y="14203"/>
                    <a:pt x="20637" y="7376"/>
                    <a:pt x="16796" y="3163"/>
                  </a:cubicBezTo>
                  <a:cubicBezTo>
                    <a:pt x="14875" y="1055"/>
                    <a:pt x="12359" y="0"/>
                    <a:pt x="9841" y="0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25400" tIns="25400" rIns="25400" bIns="25400" numCol="1" rtlCol="0" anchor="ctr">
              <a:noAutofit/>
            </a:bodyPr>
            <a:lstStyle/>
            <a:p>
              <a:pPr algn="ctr" defTabSz="292100" rtl="0"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  <a:endParaRPr sz="1100" dirty="0"/>
            </a:p>
          </p:txBody>
        </p:sp>
        <p:sp>
          <p:nvSpPr>
            <p:cNvPr id="7" name="Shape 211" descr="Textfeld 23">
              <a:extLst>
                <a:ext uri="{FF2B5EF4-FFF2-40B4-BE49-F238E27FC236}">
                  <a16:creationId xmlns:a16="http://schemas.microsoft.com/office/drawing/2014/main" id="{19DF4A46-6708-EF47-964D-A3DABB6326CB}"/>
                </a:ext>
              </a:extLst>
            </p:cNvPr>
            <p:cNvSpPr/>
            <p:nvPr/>
          </p:nvSpPr>
          <p:spPr>
            <a:xfrm>
              <a:off x="233736" y="66192"/>
              <a:ext cx="4806261" cy="503999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lnSpc>
                  <a:spcPct val="90000"/>
                </a:lnSpc>
                <a:defRPr sz="48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pPr>
              <a:r>
                <a:rPr lang="pt-PT" sz="2400" dirty="0">
                  <a:solidFill>
                    <a:srgbClr val="2B3240"/>
                  </a:solidFill>
                </a:rPr>
                <a:t>Quantos oceanos há? </a:t>
              </a:r>
            </a:p>
          </p:txBody>
        </p:sp>
      </p:grpSp>
      <p:sp>
        <p:nvSpPr>
          <p:cNvPr id="8" name="Title 8">
            <a:extLst>
              <a:ext uri="{FF2B5EF4-FFF2-40B4-BE49-F238E27FC236}">
                <a16:creationId xmlns:a16="http://schemas.microsoft.com/office/drawing/2014/main" id="{672E5B73-B515-F24E-B5C8-17E0039A79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pt-PT"/>
              <a:t>Aula 1: Explorador de corais</a:t>
            </a:r>
          </a:p>
        </p:txBody>
      </p:sp>
    </p:spTree>
    <p:extLst>
      <p:ext uri="{BB962C8B-B14F-4D97-AF65-F5344CB8AC3E}">
        <p14:creationId xmlns:p14="http://schemas.microsoft.com/office/powerpoint/2010/main" val="1340447555"/>
      </p:ext>
    </p:extLst>
  </p:cSld>
  <p:clrMapOvr>
    <a:masterClrMapping/>
  </p:clrMapOvr>
  <p:transition spd="med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212">
            <a:extLst>
              <a:ext uri="{FF2B5EF4-FFF2-40B4-BE49-F238E27FC236}">
                <a16:creationId xmlns:a16="http://schemas.microsoft.com/office/drawing/2014/main" id="{1B1E67C8-50FD-5E45-8C06-8BE2F66F8DAB}"/>
              </a:ext>
            </a:extLst>
          </p:cNvPr>
          <p:cNvGrpSpPr/>
          <p:nvPr/>
        </p:nvGrpSpPr>
        <p:grpSpPr>
          <a:xfrm>
            <a:off x="575245" y="1150571"/>
            <a:ext cx="2520000" cy="2553096"/>
            <a:chOff x="-2" y="0"/>
            <a:chExt cx="5039999" cy="5106189"/>
          </a:xfrm>
        </p:grpSpPr>
        <p:sp>
          <p:nvSpPr>
            <p:cNvPr id="6" name="Shape 210">
              <a:extLst>
                <a:ext uri="{FF2B5EF4-FFF2-40B4-BE49-F238E27FC236}">
                  <a16:creationId xmlns:a16="http://schemas.microsoft.com/office/drawing/2014/main" id="{04AEA7F9-B615-1449-95E4-A6D718599497}"/>
                </a:ext>
              </a:extLst>
            </p:cNvPr>
            <p:cNvSpPr/>
            <p:nvPr/>
          </p:nvSpPr>
          <p:spPr>
            <a:xfrm>
              <a:off x="-2" y="0"/>
              <a:ext cx="5039999" cy="50399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80" h="21589" extrusionOk="0">
                  <a:moveTo>
                    <a:pt x="9841" y="0"/>
                  </a:moveTo>
                  <a:cubicBezTo>
                    <a:pt x="7322" y="0"/>
                    <a:pt x="4803" y="1055"/>
                    <a:pt x="2882" y="3163"/>
                  </a:cubicBezTo>
                  <a:cubicBezTo>
                    <a:pt x="-961" y="7378"/>
                    <a:pt x="-961" y="14210"/>
                    <a:pt x="2882" y="18426"/>
                  </a:cubicBezTo>
                  <a:cubicBezTo>
                    <a:pt x="4817" y="20548"/>
                    <a:pt x="7357" y="21600"/>
                    <a:pt x="9893" y="21585"/>
                  </a:cubicBezTo>
                  <a:lnTo>
                    <a:pt x="9893" y="21589"/>
                  </a:lnTo>
                  <a:lnTo>
                    <a:pt x="19679" y="21589"/>
                  </a:lnTo>
                  <a:lnTo>
                    <a:pt x="16802" y="18419"/>
                  </a:lnTo>
                  <a:cubicBezTo>
                    <a:pt x="20639" y="14203"/>
                    <a:pt x="20637" y="7376"/>
                    <a:pt x="16796" y="3163"/>
                  </a:cubicBezTo>
                  <a:cubicBezTo>
                    <a:pt x="14875" y="1055"/>
                    <a:pt x="12359" y="0"/>
                    <a:pt x="9841" y="0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25400" tIns="25400" rIns="25400" bIns="25400" numCol="1" rtlCol="0" anchor="ctr">
              <a:noAutofit/>
            </a:bodyPr>
            <a:lstStyle/>
            <a:p>
              <a:pPr algn="ctr" defTabSz="292100" rtl="0"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  <a:endParaRPr sz="1100" dirty="0"/>
            </a:p>
          </p:txBody>
        </p:sp>
        <p:sp>
          <p:nvSpPr>
            <p:cNvPr id="7" name="Shape 211" descr="Textfeld 23">
              <a:extLst>
                <a:ext uri="{FF2B5EF4-FFF2-40B4-BE49-F238E27FC236}">
                  <a16:creationId xmlns:a16="http://schemas.microsoft.com/office/drawing/2014/main" id="{19DF4A46-6708-EF47-964D-A3DABB6326CB}"/>
                </a:ext>
              </a:extLst>
            </p:cNvPr>
            <p:cNvSpPr/>
            <p:nvPr/>
          </p:nvSpPr>
          <p:spPr>
            <a:xfrm>
              <a:off x="233736" y="66192"/>
              <a:ext cx="4806261" cy="503999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lnSpc>
                  <a:spcPct val="90000"/>
                </a:lnSpc>
                <a:defRPr sz="48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pPr>
              <a:r>
                <a:rPr lang="pt-PT" sz="2400" dirty="0">
                  <a:solidFill>
                    <a:srgbClr val="2B3240"/>
                  </a:solidFill>
                </a:rPr>
                <a:t>Quantos oceanos há? </a:t>
              </a:r>
            </a:p>
          </p:txBody>
        </p:sp>
      </p:grpSp>
      <p:pic>
        <p:nvPicPr>
          <p:cNvPr id="8" name="Picture 7">
            <a:extLst>
              <a:ext uri="{FF2B5EF4-FFF2-40B4-BE49-F238E27FC236}">
                <a16:creationId xmlns:a16="http://schemas.microsoft.com/office/drawing/2014/main" id="{9DCFD285-792D-7D4E-810F-CD86312E6F4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30952" y="983848"/>
            <a:ext cx="5874152" cy="5874152"/>
          </a:xfrm>
          <a:prstGeom prst="rect">
            <a:avLst/>
          </a:prstGeom>
        </p:spPr>
      </p:pic>
      <p:sp>
        <p:nvSpPr>
          <p:cNvPr id="9" name="Title 8">
            <a:extLst>
              <a:ext uri="{FF2B5EF4-FFF2-40B4-BE49-F238E27FC236}">
                <a16:creationId xmlns:a16="http://schemas.microsoft.com/office/drawing/2014/main" id="{34FFF7C6-1E03-1D45-8FAD-B09FFDA4E5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pt-PT"/>
              <a:t>Aula 1: Explorador de corais</a:t>
            </a:r>
          </a:p>
        </p:txBody>
      </p:sp>
    </p:spTree>
    <p:extLst>
      <p:ext uri="{BB962C8B-B14F-4D97-AF65-F5344CB8AC3E}">
        <p14:creationId xmlns:p14="http://schemas.microsoft.com/office/powerpoint/2010/main" val="926137388"/>
      </p:ext>
    </p:extLst>
  </p:cSld>
  <p:clrMapOvr>
    <a:masterClrMapping/>
  </p:clrMapOvr>
  <p:transition spd="med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6">
            <a:extLst>
              <a:ext uri="{FF2B5EF4-FFF2-40B4-BE49-F238E27FC236}">
                <a16:creationId xmlns:a16="http://schemas.microsoft.com/office/drawing/2014/main" id="{1F57BFEF-A1C0-904F-A552-13120F36FEDD}"/>
              </a:ext>
            </a:extLst>
          </p:cNvPr>
          <p:cNvSpPr txBox="1">
            <a:spLocks/>
          </p:cNvSpPr>
          <p:nvPr/>
        </p:nvSpPr>
        <p:spPr>
          <a:xfrm>
            <a:off x="414538" y="1575627"/>
            <a:ext cx="7830937" cy="5167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 rtlCol="0" anchor="ctr"/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rtl="0" hangingPunct="1"/>
            <a:r>
              <a:rPr lang="pt-PT" sz="2800">
                <a:solidFill>
                  <a:srgbClr val="25243D"/>
                </a:solidFill>
              </a:rPr>
              <a:t>O oceano não é apenas um habitat, mas vários, exatamente como em terra</a:t>
            </a:r>
            <a:endParaRPr lang="en-GB" sz="2800" dirty="0">
              <a:solidFill>
                <a:srgbClr val="25243D"/>
              </a:solidFill>
            </a:endParaRP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3B9E857C-EFBE-FC4E-A92A-3C88271006E5}"/>
              </a:ext>
            </a:extLst>
          </p:cNvPr>
          <p:cNvSpPr/>
          <p:nvPr/>
        </p:nvSpPr>
        <p:spPr>
          <a:xfrm>
            <a:off x="4470918" y="4394401"/>
            <a:ext cx="1459832" cy="1459832"/>
          </a:xfrm>
          <a:prstGeom prst="ellipse">
            <a:avLst/>
          </a:prstGeom>
          <a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464646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85238E17-D208-A546-A1F3-AA10E050207B}"/>
              </a:ext>
            </a:extLst>
          </p:cNvPr>
          <p:cNvSpPr/>
          <p:nvPr/>
        </p:nvSpPr>
        <p:spPr>
          <a:xfrm>
            <a:off x="4470918" y="2727325"/>
            <a:ext cx="1459832" cy="1459832"/>
          </a:xfrm>
          <a:prstGeom prst="ellipse">
            <a:avLst/>
          </a:prstGeom>
          <a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464646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21FEC22F-E51B-6743-AEBC-B11C9ADEF248}"/>
              </a:ext>
            </a:extLst>
          </p:cNvPr>
          <p:cNvSpPr/>
          <p:nvPr/>
        </p:nvSpPr>
        <p:spPr>
          <a:xfrm>
            <a:off x="449263" y="4394401"/>
            <a:ext cx="1459832" cy="1459832"/>
          </a:xfrm>
          <a:prstGeom prst="ellipse">
            <a:avLst/>
          </a:prstGeom>
          <a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464646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9B6D8736-2FCA-B540-9147-5BC028BF8DB8}"/>
              </a:ext>
            </a:extLst>
          </p:cNvPr>
          <p:cNvSpPr/>
          <p:nvPr/>
        </p:nvSpPr>
        <p:spPr>
          <a:xfrm>
            <a:off x="449263" y="2727325"/>
            <a:ext cx="1459832" cy="1459832"/>
          </a:xfrm>
          <a:prstGeom prst="ellipse">
            <a:avLst/>
          </a:prstGeom>
          <a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464646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3F0388E-24C5-F749-9D32-E21199FADA7B}"/>
              </a:ext>
            </a:extLst>
          </p:cNvPr>
          <p:cNvSpPr txBox="1"/>
          <p:nvPr/>
        </p:nvSpPr>
        <p:spPr>
          <a:xfrm>
            <a:off x="2151544" y="3248500"/>
            <a:ext cx="2174995" cy="369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pt-PT" sz="1800" b="1" u="none" strike="noStrike" cap="none" spc="0" normalizeH="0">
                <a:ln>
                  <a:noFill/>
                </a:ln>
                <a:solidFill>
                  <a:srgbClr val="25243D"/>
                </a:solidFill>
                <a:effectLst/>
                <a:uFillTx/>
                <a:latin typeface="Century Gothic" panose="020B0502020202020204" pitchFamily="34" charset="0"/>
                <a:sym typeface="Calibri"/>
              </a:rPr>
              <a:t>Oceano aberto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A802199-2181-BF4A-9128-6F2B016A4B7F}"/>
              </a:ext>
            </a:extLst>
          </p:cNvPr>
          <p:cNvSpPr txBox="1"/>
          <p:nvPr/>
        </p:nvSpPr>
        <p:spPr>
          <a:xfrm>
            <a:off x="2167586" y="4973026"/>
            <a:ext cx="2174995" cy="369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pt-PT" sz="1800" b="1" u="none" strike="noStrike" cap="none" spc="0" normalizeH="0">
                <a:ln>
                  <a:noFill/>
                </a:ln>
                <a:solidFill>
                  <a:srgbClr val="25243D"/>
                </a:solidFill>
                <a:effectLst/>
                <a:uFillTx/>
                <a:latin typeface="Century Gothic" panose="020B0502020202020204" pitchFamily="34" charset="0"/>
                <a:sym typeface="Calibri"/>
              </a:rPr>
              <a:t>Recifes de coral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DB4CE7F-2345-D046-A9CE-25DA5BBCB8E0}"/>
              </a:ext>
            </a:extLst>
          </p:cNvPr>
          <p:cNvSpPr txBox="1"/>
          <p:nvPr/>
        </p:nvSpPr>
        <p:spPr>
          <a:xfrm>
            <a:off x="6265689" y="3280918"/>
            <a:ext cx="2174995" cy="369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pt-PT" sz="1800" b="1" u="none" strike="noStrike" cap="none" spc="0" normalizeH="0">
                <a:ln>
                  <a:noFill/>
                </a:ln>
                <a:solidFill>
                  <a:srgbClr val="25243D"/>
                </a:solidFill>
                <a:effectLst/>
                <a:uFillTx/>
                <a:latin typeface="Century Gothic" panose="020B0502020202020204" pitchFamily="34" charset="0"/>
                <a:sym typeface="Calibri"/>
              </a:rPr>
              <a:t>Costa rochosa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6FB3C8D-3AC7-004D-B25F-876692C5E030}"/>
              </a:ext>
            </a:extLst>
          </p:cNvPr>
          <p:cNvSpPr txBox="1"/>
          <p:nvPr/>
        </p:nvSpPr>
        <p:spPr>
          <a:xfrm>
            <a:off x="6257668" y="4973361"/>
            <a:ext cx="2609495" cy="369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pt-PT" sz="1800" b="1" u="none" strike="noStrike" cap="none" spc="0" normalizeH="0">
                <a:ln>
                  <a:noFill/>
                </a:ln>
                <a:solidFill>
                  <a:srgbClr val="25243D"/>
                </a:solidFill>
                <a:effectLst/>
                <a:uFillTx/>
                <a:latin typeface="Century Gothic" panose="020B0502020202020204" pitchFamily="34" charset="0"/>
                <a:sym typeface="Calibri"/>
              </a:rPr>
              <a:t>Erva marinha</a:t>
            </a:r>
          </a:p>
        </p:txBody>
      </p:sp>
      <p:sp>
        <p:nvSpPr>
          <p:cNvPr id="14" name="Title 8">
            <a:extLst>
              <a:ext uri="{FF2B5EF4-FFF2-40B4-BE49-F238E27FC236}">
                <a16:creationId xmlns:a16="http://schemas.microsoft.com/office/drawing/2014/main" id="{22562E6A-C6C8-944A-99D5-1E48A295E1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pt-PT"/>
              <a:t>Aula 1: Explorador de corais</a:t>
            </a:r>
          </a:p>
        </p:txBody>
      </p:sp>
    </p:spTree>
    <p:extLst>
      <p:ext uri="{BB962C8B-B14F-4D97-AF65-F5344CB8AC3E}">
        <p14:creationId xmlns:p14="http://schemas.microsoft.com/office/powerpoint/2010/main" val="2673987001"/>
      </p:ext>
    </p:extLst>
  </p:cSld>
  <p:clrMapOvr>
    <a:masterClrMapping/>
  </p:clrMapOvr>
  <p:transition spd="med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3" descr="map coral reef.jpg">
            <a:extLst>
              <a:ext uri="{FF2B5EF4-FFF2-40B4-BE49-F238E27FC236}">
                <a16:creationId xmlns:a16="http://schemas.microsoft.com/office/drawing/2014/main" id="{5A8AA67D-FFBE-9F4E-B712-B268C2ED5C12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875" y="1784000"/>
            <a:ext cx="9128125" cy="5040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itle 6">
            <a:extLst>
              <a:ext uri="{FF2B5EF4-FFF2-40B4-BE49-F238E27FC236}">
                <a16:creationId xmlns:a16="http://schemas.microsoft.com/office/drawing/2014/main" id="{8DE13B08-C6B0-D747-87F2-ECE9F2BDC933}"/>
              </a:ext>
            </a:extLst>
          </p:cNvPr>
          <p:cNvSpPr txBox="1">
            <a:spLocks/>
          </p:cNvSpPr>
          <p:nvPr/>
        </p:nvSpPr>
        <p:spPr>
          <a:xfrm>
            <a:off x="414538" y="1391144"/>
            <a:ext cx="7830937" cy="5167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 rtlCol="0" anchor="ctr"/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rtl="0" hangingPunct="1"/>
            <a:r>
              <a:rPr lang="pt-PT" sz="2800">
                <a:solidFill>
                  <a:srgbClr val="25243D"/>
                </a:solidFill>
              </a:rPr>
              <a:t>Onde estão os recifes de coral do mundo?</a:t>
            </a:r>
            <a:endParaRPr lang="en-GB" sz="2800" dirty="0">
              <a:solidFill>
                <a:srgbClr val="25243D"/>
              </a:solidFill>
            </a:endParaRPr>
          </a:p>
        </p:txBody>
      </p:sp>
      <p:sp>
        <p:nvSpPr>
          <p:cNvPr id="10" name="Title 8">
            <a:extLst>
              <a:ext uri="{FF2B5EF4-FFF2-40B4-BE49-F238E27FC236}">
                <a16:creationId xmlns:a16="http://schemas.microsoft.com/office/drawing/2014/main" id="{C6005F96-D7F5-7544-8935-DBB46C3B0E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pt-PT"/>
              <a:t>Aula 1: Explorador de corais</a:t>
            </a:r>
          </a:p>
        </p:txBody>
      </p:sp>
    </p:spTree>
    <p:extLst>
      <p:ext uri="{BB962C8B-B14F-4D97-AF65-F5344CB8AC3E}">
        <p14:creationId xmlns:p14="http://schemas.microsoft.com/office/powerpoint/2010/main" val="3566689741"/>
      </p:ext>
    </p:extLst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>
            <a:extLst>
              <a:ext uri="{FF2B5EF4-FFF2-40B4-BE49-F238E27FC236}">
                <a16:creationId xmlns:a16="http://schemas.microsoft.com/office/drawing/2014/main" id="{02ED9E68-44AF-814E-8A0D-2FA6671D61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pt-PT"/>
              <a:t>Aula 1: Explorador de corais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314875AA-FDBE-4745-9E8D-FD767774481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 rtlCol="0"/>
          <a:lstStyle/>
          <a:p>
            <a:pPr rtl="0"/>
            <a:r>
              <a:rPr lang="pt-PT" sz="1800">
                <a:solidFill>
                  <a:schemeClr val="bg2"/>
                </a:solidFill>
              </a:rPr>
              <a:t>Imaginar como seria ser um explorador de corais</a:t>
            </a:r>
          </a:p>
          <a:p>
            <a:pPr rtl="0"/>
            <a:endParaRPr lang="en-US" sz="1800" dirty="0">
              <a:solidFill>
                <a:schemeClr val="bg2"/>
              </a:solidFill>
            </a:endParaRP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1474CFCC-828E-194E-A4B6-B5824D515CC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 rtlCol="0"/>
          <a:lstStyle/>
          <a:p>
            <a:pPr rtl="0"/>
            <a:r>
              <a:rPr lang="pt-PT" sz="1800">
                <a:solidFill>
                  <a:schemeClr val="bg2"/>
                </a:solidFill>
              </a:rPr>
              <a:t>Enumerar alguns factos importantes sobre o oceano</a:t>
            </a:r>
          </a:p>
          <a:p>
            <a:pPr rtl="0"/>
            <a:endParaRPr lang="en-US" dirty="0">
              <a:solidFill>
                <a:schemeClr val="bg2"/>
              </a:solidFill>
            </a:endParaRP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96B543EF-39EE-C947-8F19-DFC642F8A25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 rtlCol="0"/>
          <a:lstStyle/>
          <a:p>
            <a:pPr rtl="0"/>
            <a:r>
              <a:rPr lang="pt-PT" sz="1800">
                <a:solidFill>
                  <a:schemeClr val="bg2"/>
                </a:solidFill>
              </a:rPr>
              <a:t>Identificar as principais características do habitat dos corais</a:t>
            </a:r>
          </a:p>
          <a:p>
            <a:pPr rtl="0"/>
            <a:endParaRPr lang="en-US" dirty="0">
              <a:solidFill>
                <a:schemeClr val="bg2"/>
              </a:solidFill>
            </a:endParaRP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BF8A87F4-B95F-CB44-83A3-3B9AF9AD3CA0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3467919" y="4861330"/>
            <a:ext cx="2278653" cy="1053385"/>
          </a:xfrm>
        </p:spPr>
        <p:txBody>
          <a:bodyPr rtlCol="0"/>
          <a:lstStyle/>
          <a:p>
            <a:pPr defTabSz="457200" rtl="0" hangingPunct="0">
              <a:lnSpc>
                <a:spcPct val="100000"/>
              </a:lnSpc>
              <a:spcBef>
                <a:spcPts val="0"/>
              </a:spcBef>
              <a:buSzTx/>
            </a:pPr>
            <a:r>
              <a:rPr lang="pt-PT" sz="1800">
                <a:solidFill>
                  <a:schemeClr val="bg2"/>
                </a:solidFill>
              </a:rPr>
              <a:t>Refletir sobre as maravilhas dos recifes de coral</a:t>
            </a:r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47EA040D-E788-1D40-B7C8-468E26250192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6316139" y="2710706"/>
            <a:ext cx="2695781" cy="1053385"/>
          </a:xfrm>
        </p:spPr>
        <p:txBody>
          <a:bodyPr rtlCol="0"/>
          <a:lstStyle/>
          <a:p>
            <a:pPr defTabSz="457200" rtl="0" hangingPunct="0">
              <a:lnSpc>
                <a:spcPct val="100000"/>
              </a:lnSpc>
              <a:spcBef>
                <a:spcPts val="0"/>
              </a:spcBef>
              <a:buSzTx/>
            </a:pPr>
            <a:r>
              <a:rPr lang="pt-PT" sz="1800" dirty="0">
                <a:solidFill>
                  <a:schemeClr val="bg2"/>
                </a:solidFill>
              </a:rPr>
              <a:t>Usar danças e canções para recordar os sinais habituais de mergulho</a:t>
            </a:r>
          </a:p>
        </p:txBody>
      </p:sp>
      <p:sp>
        <p:nvSpPr>
          <p:cNvPr id="21" name="Text Placeholder 20">
            <a:extLst>
              <a:ext uri="{FF2B5EF4-FFF2-40B4-BE49-F238E27FC236}">
                <a16:creationId xmlns:a16="http://schemas.microsoft.com/office/drawing/2014/main" id="{9CD4DDFB-9CD1-9C4F-A3F0-ACB8028653A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49946" y="1026912"/>
            <a:ext cx="3256854" cy="446288"/>
          </a:xfrm>
        </p:spPr>
        <p:txBody>
          <a:bodyPr rtlCol="0"/>
          <a:lstStyle/>
          <a:p>
            <a:pPr rtl="0"/>
            <a:r>
              <a:rPr lang="pt-PT" sz="3200" dirty="0"/>
              <a:t>Objetivos de aprendizagem</a:t>
            </a:r>
          </a:p>
        </p:txBody>
      </p:sp>
    </p:spTree>
    <p:extLst>
      <p:ext uri="{BB962C8B-B14F-4D97-AF65-F5344CB8AC3E}">
        <p14:creationId xmlns:p14="http://schemas.microsoft.com/office/powerpoint/2010/main" val="2874517913"/>
      </p:ext>
    </p:extLst>
  </p:cSld>
  <p:clrMapOvr>
    <a:masterClrMapping/>
  </p:clrMapOvr>
  <p:transition spd="med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3" descr="map coral reef.jpg">
            <a:extLst>
              <a:ext uri="{FF2B5EF4-FFF2-40B4-BE49-F238E27FC236}">
                <a16:creationId xmlns:a16="http://schemas.microsoft.com/office/drawing/2014/main" id="{5A8AA67D-FFBE-9F4E-B712-B268C2ED5C12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875" y="1784000"/>
            <a:ext cx="9128125" cy="5040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itle 6">
            <a:extLst>
              <a:ext uri="{FF2B5EF4-FFF2-40B4-BE49-F238E27FC236}">
                <a16:creationId xmlns:a16="http://schemas.microsoft.com/office/drawing/2014/main" id="{67FB7776-88E1-8842-8743-CED9E33937E5}"/>
              </a:ext>
            </a:extLst>
          </p:cNvPr>
          <p:cNvSpPr txBox="1">
            <a:spLocks/>
          </p:cNvSpPr>
          <p:nvPr/>
        </p:nvSpPr>
        <p:spPr>
          <a:xfrm>
            <a:off x="414538" y="1239091"/>
            <a:ext cx="7830937" cy="5167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 rtlCol="0" anchor="ctr"/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rtl="0" hangingPunct="1"/>
            <a:r>
              <a:rPr lang="pt-PT" sz="2800">
                <a:solidFill>
                  <a:srgbClr val="25243D"/>
                </a:solidFill>
              </a:rPr>
              <a:t>A Catlin Seaview Survey começou na Grande Barreira de Corais...</a:t>
            </a:r>
            <a:endParaRPr lang="en-GB" sz="2800" dirty="0">
              <a:solidFill>
                <a:srgbClr val="25243D"/>
              </a:solidFill>
            </a:endParaRP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5DEDFF20-A62C-5F43-BCCC-A45142303777}"/>
              </a:ext>
            </a:extLst>
          </p:cNvPr>
          <p:cNvSpPr/>
          <p:nvPr/>
        </p:nvSpPr>
        <p:spPr>
          <a:xfrm>
            <a:off x="4059943" y="4539916"/>
            <a:ext cx="409074" cy="409074"/>
          </a:xfrm>
          <a:prstGeom prst="ellipse">
            <a:avLst/>
          </a:prstGeom>
          <a:noFill/>
          <a:ln w="38100" cap="flat">
            <a:solidFill>
              <a:srgbClr val="25243D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464646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64C58B68-D624-9D4A-AFF5-9DDA3118F241}"/>
              </a:ext>
            </a:extLst>
          </p:cNvPr>
          <p:cNvCxnSpPr>
            <a:stCxn id="6" idx="7"/>
          </p:cNvCxnSpPr>
          <p:nvPr/>
        </p:nvCxnSpPr>
        <p:spPr>
          <a:xfrm flipV="1">
            <a:off x="4409109" y="3104147"/>
            <a:ext cx="1657900" cy="1495677"/>
          </a:xfrm>
          <a:prstGeom prst="line">
            <a:avLst/>
          </a:prstGeom>
          <a:noFill/>
          <a:ln w="38100" cap="flat">
            <a:solidFill>
              <a:srgbClr val="25243D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pic>
        <p:nvPicPr>
          <p:cNvPr id="10" name="Content Placeholder 1">
            <a:extLst>
              <a:ext uri="{FF2B5EF4-FFF2-40B4-BE49-F238E27FC236}">
                <a16:creationId xmlns:a16="http://schemas.microsoft.com/office/drawing/2014/main" id="{163E81CA-0149-514C-AE7A-7831B66E7AC5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067009" y="2149544"/>
            <a:ext cx="2806880" cy="3951872"/>
          </a:xfrm>
          <a:prstGeom prst="rect">
            <a:avLst/>
          </a:prstGeom>
        </p:spPr>
      </p:pic>
      <p:sp>
        <p:nvSpPr>
          <p:cNvPr id="11" name="Title 8">
            <a:extLst>
              <a:ext uri="{FF2B5EF4-FFF2-40B4-BE49-F238E27FC236}">
                <a16:creationId xmlns:a16="http://schemas.microsoft.com/office/drawing/2014/main" id="{A5FA3F99-4B50-E04B-BB90-1F7487E147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pt-PT"/>
              <a:t>Aula 1: Explorador de corais</a:t>
            </a:r>
          </a:p>
        </p:txBody>
      </p:sp>
    </p:spTree>
    <p:extLst>
      <p:ext uri="{BB962C8B-B14F-4D97-AF65-F5344CB8AC3E}">
        <p14:creationId xmlns:p14="http://schemas.microsoft.com/office/powerpoint/2010/main" val="3739347348"/>
      </p:ext>
    </p:extLst>
  </p:cSld>
  <p:clrMapOvr>
    <a:masterClrMapping/>
  </p:clrMapOvr>
  <p:transition spd="med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4CB71BA0-395C-2C42-BF05-853887A35BA8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75450"/>
          </a:xfrm>
          <a:prstGeom prst="rect">
            <a:avLst/>
          </a:prstGeom>
        </p:spPr>
      </p:pic>
      <p:grpSp>
        <p:nvGrpSpPr>
          <p:cNvPr id="6" name="Group 212">
            <a:extLst>
              <a:ext uri="{FF2B5EF4-FFF2-40B4-BE49-F238E27FC236}">
                <a16:creationId xmlns:a16="http://schemas.microsoft.com/office/drawing/2014/main" id="{861420CE-5DC9-2449-AF9C-E56D4678CDB8}"/>
              </a:ext>
            </a:extLst>
          </p:cNvPr>
          <p:cNvGrpSpPr/>
          <p:nvPr/>
        </p:nvGrpSpPr>
        <p:grpSpPr>
          <a:xfrm flipH="1">
            <a:off x="6845933" y="1423238"/>
            <a:ext cx="2209834" cy="2238856"/>
            <a:chOff x="-2" y="0"/>
            <a:chExt cx="5039999" cy="5106189"/>
          </a:xfrm>
        </p:grpSpPr>
        <p:sp>
          <p:nvSpPr>
            <p:cNvPr id="7" name="Shape 210">
              <a:extLst>
                <a:ext uri="{FF2B5EF4-FFF2-40B4-BE49-F238E27FC236}">
                  <a16:creationId xmlns:a16="http://schemas.microsoft.com/office/drawing/2014/main" id="{3B404098-4266-E44C-B9E1-98A52156B0B0}"/>
                </a:ext>
              </a:extLst>
            </p:cNvPr>
            <p:cNvSpPr/>
            <p:nvPr/>
          </p:nvSpPr>
          <p:spPr>
            <a:xfrm>
              <a:off x="-2" y="0"/>
              <a:ext cx="5039999" cy="50399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80" h="21589" extrusionOk="0">
                  <a:moveTo>
                    <a:pt x="9841" y="0"/>
                  </a:moveTo>
                  <a:cubicBezTo>
                    <a:pt x="7322" y="0"/>
                    <a:pt x="4803" y="1055"/>
                    <a:pt x="2882" y="3163"/>
                  </a:cubicBezTo>
                  <a:cubicBezTo>
                    <a:pt x="-961" y="7378"/>
                    <a:pt x="-961" y="14210"/>
                    <a:pt x="2882" y="18426"/>
                  </a:cubicBezTo>
                  <a:cubicBezTo>
                    <a:pt x="4817" y="20548"/>
                    <a:pt x="7357" y="21600"/>
                    <a:pt x="9893" y="21585"/>
                  </a:cubicBezTo>
                  <a:lnTo>
                    <a:pt x="9893" y="21589"/>
                  </a:lnTo>
                  <a:lnTo>
                    <a:pt x="19679" y="21589"/>
                  </a:lnTo>
                  <a:lnTo>
                    <a:pt x="16802" y="18419"/>
                  </a:lnTo>
                  <a:cubicBezTo>
                    <a:pt x="20639" y="14203"/>
                    <a:pt x="20637" y="7376"/>
                    <a:pt x="16796" y="3163"/>
                  </a:cubicBezTo>
                  <a:cubicBezTo>
                    <a:pt x="14875" y="1055"/>
                    <a:pt x="12359" y="0"/>
                    <a:pt x="9841" y="0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25400" tIns="25400" rIns="25400" bIns="25400" numCol="1" rtlCol="0" anchor="ctr">
              <a:noAutofit/>
            </a:bodyPr>
            <a:lstStyle/>
            <a:p>
              <a:pPr algn="ctr" defTabSz="292100" rtl="0"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  <a:endParaRPr sz="1100" dirty="0"/>
            </a:p>
          </p:txBody>
        </p:sp>
        <p:sp>
          <p:nvSpPr>
            <p:cNvPr id="8" name="Shape 211" descr="Textfeld 23">
              <a:extLst>
                <a:ext uri="{FF2B5EF4-FFF2-40B4-BE49-F238E27FC236}">
                  <a16:creationId xmlns:a16="http://schemas.microsoft.com/office/drawing/2014/main" id="{C7BAF2F4-8845-F04D-9548-B54D52746ADC}"/>
                </a:ext>
              </a:extLst>
            </p:cNvPr>
            <p:cNvSpPr/>
            <p:nvPr/>
          </p:nvSpPr>
          <p:spPr>
            <a:xfrm>
              <a:off x="233736" y="66192"/>
              <a:ext cx="4806261" cy="503999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lnSpc>
                  <a:spcPct val="90000"/>
                </a:lnSpc>
                <a:defRPr sz="48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pPr>
              <a:endParaRPr lang="en-US" sz="2400" dirty="0">
                <a:solidFill>
                  <a:srgbClr val="2B3240"/>
                </a:solidFill>
              </a:endParaRPr>
            </a:p>
          </p:txBody>
        </p:sp>
      </p:grpSp>
      <p:grpSp>
        <p:nvGrpSpPr>
          <p:cNvPr id="9" name="Group 212">
            <a:extLst>
              <a:ext uri="{FF2B5EF4-FFF2-40B4-BE49-F238E27FC236}">
                <a16:creationId xmlns:a16="http://schemas.microsoft.com/office/drawing/2014/main" id="{C677ACF5-69E0-764F-A762-D4FA8555717C}"/>
              </a:ext>
            </a:extLst>
          </p:cNvPr>
          <p:cNvGrpSpPr/>
          <p:nvPr/>
        </p:nvGrpSpPr>
        <p:grpSpPr>
          <a:xfrm>
            <a:off x="416385" y="3143413"/>
            <a:ext cx="2655840" cy="2693684"/>
            <a:chOff x="775367" y="7687"/>
            <a:chExt cx="5039999" cy="5111814"/>
          </a:xfrm>
        </p:grpSpPr>
        <p:sp>
          <p:nvSpPr>
            <p:cNvPr id="10" name="Shape 210">
              <a:extLst>
                <a:ext uri="{FF2B5EF4-FFF2-40B4-BE49-F238E27FC236}">
                  <a16:creationId xmlns:a16="http://schemas.microsoft.com/office/drawing/2014/main" id="{FDCE1D9D-61CE-5047-9604-7AE0ACEB65C9}"/>
                </a:ext>
              </a:extLst>
            </p:cNvPr>
            <p:cNvSpPr/>
            <p:nvPr/>
          </p:nvSpPr>
          <p:spPr>
            <a:xfrm>
              <a:off x="775367" y="7687"/>
              <a:ext cx="5039999" cy="50399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80" h="21589" extrusionOk="0">
                  <a:moveTo>
                    <a:pt x="9841" y="0"/>
                  </a:moveTo>
                  <a:cubicBezTo>
                    <a:pt x="7322" y="0"/>
                    <a:pt x="4803" y="1055"/>
                    <a:pt x="2882" y="3163"/>
                  </a:cubicBezTo>
                  <a:cubicBezTo>
                    <a:pt x="-961" y="7378"/>
                    <a:pt x="-961" y="14210"/>
                    <a:pt x="2882" y="18426"/>
                  </a:cubicBezTo>
                  <a:cubicBezTo>
                    <a:pt x="4817" y="20548"/>
                    <a:pt x="7357" y="21600"/>
                    <a:pt x="9893" y="21585"/>
                  </a:cubicBezTo>
                  <a:lnTo>
                    <a:pt x="9893" y="21589"/>
                  </a:lnTo>
                  <a:lnTo>
                    <a:pt x="19679" y="21589"/>
                  </a:lnTo>
                  <a:lnTo>
                    <a:pt x="16802" y="18419"/>
                  </a:lnTo>
                  <a:cubicBezTo>
                    <a:pt x="20639" y="14203"/>
                    <a:pt x="20637" y="7376"/>
                    <a:pt x="16796" y="3163"/>
                  </a:cubicBezTo>
                  <a:cubicBezTo>
                    <a:pt x="14875" y="1055"/>
                    <a:pt x="12359" y="0"/>
                    <a:pt x="9841" y="0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25400" tIns="25400" rIns="25400" bIns="25400" numCol="1" rtlCol="0" anchor="ctr">
              <a:noAutofit/>
            </a:bodyPr>
            <a:lstStyle/>
            <a:p>
              <a:pPr algn="ctr" defTabSz="292100" rtl="0"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  <a:endParaRPr sz="1100" dirty="0"/>
            </a:p>
          </p:txBody>
        </p:sp>
        <p:sp>
          <p:nvSpPr>
            <p:cNvPr id="11" name="Shape 211" descr="Textfeld 23">
              <a:extLst>
                <a:ext uri="{FF2B5EF4-FFF2-40B4-BE49-F238E27FC236}">
                  <a16:creationId xmlns:a16="http://schemas.microsoft.com/office/drawing/2014/main" id="{207C3154-B132-D24A-8A76-1D472BB51604}"/>
                </a:ext>
              </a:extLst>
            </p:cNvPr>
            <p:cNvSpPr/>
            <p:nvPr/>
          </p:nvSpPr>
          <p:spPr>
            <a:xfrm>
              <a:off x="916733" y="79504"/>
              <a:ext cx="4806263" cy="503999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lnSpc>
                  <a:spcPct val="90000"/>
                </a:lnSpc>
                <a:defRPr sz="48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pPr>
              <a:r>
                <a:rPr lang="pt-PT" sz="1600" dirty="0">
                  <a:solidFill>
                    <a:schemeClr val="bg2"/>
                  </a:solidFill>
                </a:rPr>
                <a:t>Isto significa que os cientistas podem </a:t>
              </a:r>
              <a:br>
                <a:rPr lang="en-US" sz="1600" dirty="0">
                  <a:solidFill>
                    <a:schemeClr val="bg2"/>
                  </a:solidFill>
                </a:rPr>
              </a:br>
              <a:r>
                <a:rPr lang="pt-PT" sz="1600" dirty="0">
                  <a:solidFill>
                    <a:schemeClr val="bg2"/>
                  </a:solidFill>
                </a:rPr>
                <a:t>conseguir muitas mais informações acerca da saúde dos recifes de coral</a:t>
              </a:r>
            </a:p>
          </p:txBody>
        </p:sp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id="{19C9A493-9336-5844-9C8E-2552950DA6A1}"/>
              </a:ext>
            </a:extLst>
          </p:cNvPr>
          <p:cNvSpPr txBox="1"/>
          <p:nvPr/>
        </p:nvSpPr>
        <p:spPr>
          <a:xfrm>
            <a:off x="7104126" y="1806100"/>
            <a:ext cx="1739752" cy="156965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pt-PT" sz="1600" b="1" u="none" strike="noStrike" cap="none" spc="0" normalizeH="0" dirty="0">
                <a:ln>
                  <a:noFill/>
                </a:ln>
                <a:solidFill>
                  <a:srgbClr val="25243D"/>
                </a:solidFill>
                <a:effectLst/>
                <a:uFillTx/>
                <a:latin typeface="Century Gothic" panose="020B0502020202020204" pitchFamily="34" charset="0"/>
                <a:sym typeface="Calibri"/>
              </a:rPr>
              <a:t>A expedição usa câmeras submarinas especiais para tirar fotografias dos corais</a:t>
            </a:r>
          </a:p>
        </p:txBody>
      </p:sp>
      <p:sp>
        <p:nvSpPr>
          <p:cNvPr id="14" name="Shape 28">
            <a:extLst>
              <a:ext uri="{FF2B5EF4-FFF2-40B4-BE49-F238E27FC236}">
                <a16:creationId xmlns:a16="http://schemas.microsoft.com/office/drawing/2014/main" id="{4D4AAE04-8F1B-5F47-8C25-1A1366577B1A}"/>
              </a:ext>
            </a:extLst>
          </p:cNvPr>
          <p:cNvSpPr/>
          <p:nvPr/>
        </p:nvSpPr>
        <p:spPr>
          <a:xfrm flipV="1">
            <a:off x="395289" y="873125"/>
            <a:ext cx="8360046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C1A1D4C7-A695-A44B-A9D6-F3A7F686AB8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506" y="360916"/>
            <a:ext cx="1108359" cy="381966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136FF382-EA6C-4E47-A45C-30CAB53ED68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17" name="Title 8">
            <a:extLst>
              <a:ext uri="{FF2B5EF4-FFF2-40B4-BE49-F238E27FC236}">
                <a16:creationId xmlns:a16="http://schemas.microsoft.com/office/drawing/2014/main" id="{C34077B9-B25C-FE43-953A-DF1BF3562D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pt-PT"/>
              <a:t>Aula 1: Explorador de corais</a:t>
            </a:r>
          </a:p>
        </p:txBody>
      </p:sp>
    </p:spTree>
    <p:extLst>
      <p:ext uri="{BB962C8B-B14F-4D97-AF65-F5344CB8AC3E}">
        <p14:creationId xmlns:p14="http://schemas.microsoft.com/office/powerpoint/2010/main" val="638994074"/>
      </p:ext>
    </p:extLst>
  </p:cSld>
  <p:clrMapOvr>
    <a:masterClrMapping/>
  </p:clrMapOvr>
  <p:transition spd="med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28">
            <a:extLst>
              <a:ext uri="{FF2B5EF4-FFF2-40B4-BE49-F238E27FC236}">
                <a16:creationId xmlns:a16="http://schemas.microsoft.com/office/drawing/2014/main" id="{4D4AAE04-8F1B-5F47-8C25-1A1366577B1A}"/>
              </a:ext>
            </a:extLst>
          </p:cNvPr>
          <p:cNvSpPr/>
          <p:nvPr/>
        </p:nvSpPr>
        <p:spPr>
          <a:xfrm flipV="1">
            <a:off x="395289" y="873125"/>
            <a:ext cx="8360046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C1A1D4C7-A695-A44B-A9D6-F3A7F686AB8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506" y="360916"/>
            <a:ext cx="1108359" cy="381966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136FF382-EA6C-4E47-A45C-30CAB53ED68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E92841D7-C0FD-0F47-BD96-774B77FE1A6D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4461" y="935458"/>
            <a:ext cx="8210277" cy="5528253"/>
          </a:xfrm>
          <a:prstGeom prst="rect">
            <a:avLst/>
          </a:prstGeom>
        </p:spPr>
      </p:pic>
      <p:grpSp>
        <p:nvGrpSpPr>
          <p:cNvPr id="18" name="Group 212">
            <a:extLst>
              <a:ext uri="{FF2B5EF4-FFF2-40B4-BE49-F238E27FC236}">
                <a16:creationId xmlns:a16="http://schemas.microsoft.com/office/drawing/2014/main" id="{F24383EF-20B6-9A43-A409-E598053E1107}"/>
              </a:ext>
            </a:extLst>
          </p:cNvPr>
          <p:cNvGrpSpPr/>
          <p:nvPr/>
        </p:nvGrpSpPr>
        <p:grpSpPr>
          <a:xfrm>
            <a:off x="247943" y="2557876"/>
            <a:ext cx="2655840" cy="2714997"/>
            <a:chOff x="775367" y="7687"/>
            <a:chExt cx="5039999" cy="5152259"/>
          </a:xfrm>
        </p:grpSpPr>
        <p:sp>
          <p:nvSpPr>
            <p:cNvPr id="19" name="Shape 210">
              <a:extLst>
                <a:ext uri="{FF2B5EF4-FFF2-40B4-BE49-F238E27FC236}">
                  <a16:creationId xmlns:a16="http://schemas.microsoft.com/office/drawing/2014/main" id="{6A6F07BE-7B56-A742-986C-9787F6BB0C8B}"/>
                </a:ext>
              </a:extLst>
            </p:cNvPr>
            <p:cNvSpPr/>
            <p:nvPr/>
          </p:nvSpPr>
          <p:spPr>
            <a:xfrm>
              <a:off x="775367" y="7687"/>
              <a:ext cx="5039999" cy="50399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80" h="21589" extrusionOk="0">
                  <a:moveTo>
                    <a:pt x="9841" y="0"/>
                  </a:moveTo>
                  <a:cubicBezTo>
                    <a:pt x="7322" y="0"/>
                    <a:pt x="4803" y="1055"/>
                    <a:pt x="2882" y="3163"/>
                  </a:cubicBezTo>
                  <a:cubicBezTo>
                    <a:pt x="-961" y="7378"/>
                    <a:pt x="-961" y="14210"/>
                    <a:pt x="2882" y="18426"/>
                  </a:cubicBezTo>
                  <a:cubicBezTo>
                    <a:pt x="4817" y="20548"/>
                    <a:pt x="7357" y="21600"/>
                    <a:pt x="9893" y="21585"/>
                  </a:cubicBezTo>
                  <a:lnTo>
                    <a:pt x="9893" y="21589"/>
                  </a:lnTo>
                  <a:lnTo>
                    <a:pt x="19679" y="21589"/>
                  </a:lnTo>
                  <a:lnTo>
                    <a:pt x="16802" y="18419"/>
                  </a:lnTo>
                  <a:cubicBezTo>
                    <a:pt x="20639" y="14203"/>
                    <a:pt x="20637" y="7376"/>
                    <a:pt x="16796" y="3163"/>
                  </a:cubicBezTo>
                  <a:cubicBezTo>
                    <a:pt x="14875" y="1055"/>
                    <a:pt x="12359" y="0"/>
                    <a:pt x="9841" y="0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25400" tIns="25400" rIns="25400" bIns="25400" numCol="1" rtlCol="0" anchor="ctr">
              <a:noAutofit/>
            </a:bodyPr>
            <a:lstStyle/>
            <a:p>
              <a:pPr algn="ctr" defTabSz="292100" rtl="0"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  <a:endParaRPr sz="1100" dirty="0"/>
            </a:p>
          </p:txBody>
        </p:sp>
        <p:sp>
          <p:nvSpPr>
            <p:cNvPr id="20" name="Shape 211" descr="Textfeld 23">
              <a:extLst>
                <a:ext uri="{FF2B5EF4-FFF2-40B4-BE49-F238E27FC236}">
                  <a16:creationId xmlns:a16="http://schemas.microsoft.com/office/drawing/2014/main" id="{4234853B-4E0F-D648-A992-2C0895C272F8}"/>
                </a:ext>
              </a:extLst>
            </p:cNvPr>
            <p:cNvSpPr/>
            <p:nvPr/>
          </p:nvSpPr>
          <p:spPr>
            <a:xfrm>
              <a:off x="1224208" y="119949"/>
              <a:ext cx="4197092" cy="503999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lnSpc>
                  <a:spcPct val="90000"/>
                </a:lnSpc>
                <a:defRPr sz="48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pPr>
              <a:r>
                <a:rPr lang="pt-PT" sz="2000">
                  <a:solidFill>
                    <a:schemeClr val="bg2"/>
                  </a:solidFill>
                </a:rPr>
                <a:t>As fotografias da pesquisa são depois colocadas todas juntas</a:t>
              </a:r>
            </a:p>
          </p:txBody>
        </p:sp>
      </p:grpSp>
      <p:grpSp>
        <p:nvGrpSpPr>
          <p:cNvPr id="21" name="Group 212">
            <a:extLst>
              <a:ext uri="{FF2B5EF4-FFF2-40B4-BE49-F238E27FC236}">
                <a16:creationId xmlns:a16="http://schemas.microsoft.com/office/drawing/2014/main" id="{95D27DA6-6E76-7345-9741-95507271C25A}"/>
              </a:ext>
            </a:extLst>
          </p:cNvPr>
          <p:cNvGrpSpPr>
            <a:grpSpLocks noChangeAspect="1"/>
          </p:cNvGrpSpPr>
          <p:nvPr/>
        </p:nvGrpSpPr>
        <p:grpSpPr>
          <a:xfrm flipH="1">
            <a:off x="6240219" y="1364657"/>
            <a:ext cx="2815548" cy="2852525"/>
            <a:chOff x="-2" y="0"/>
            <a:chExt cx="5039999" cy="5106189"/>
          </a:xfrm>
        </p:grpSpPr>
        <p:sp>
          <p:nvSpPr>
            <p:cNvPr id="22" name="Shape 210">
              <a:extLst>
                <a:ext uri="{FF2B5EF4-FFF2-40B4-BE49-F238E27FC236}">
                  <a16:creationId xmlns:a16="http://schemas.microsoft.com/office/drawing/2014/main" id="{FB8047B5-9C8B-2A4F-BAB4-E85A208A322D}"/>
                </a:ext>
              </a:extLst>
            </p:cNvPr>
            <p:cNvSpPr/>
            <p:nvPr/>
          </p:nvSpPr>
          <p:spPr>
            <a:xfrm>
              <a:off x="-2" y="0"/>
              <a:ext cx="5039999" cy="50399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80" h="21589" extrusionOk="0">
                  <a:moveTo>
                    <a:pt x="9841" y="0"/>
                  </a:moveTo>
                  <a:cubicBezTo>
                    <a:pt x="7322" y="0"/>
                    <a:pt x="4803" y="1055"/>
                    <a:pt x="2882" y="3163"/>
                  </a:cubicBezTo>
                  <a:cubicBezTo>
                    <a:pt x="-961" y="7378"/>
                    <a:pt x="-961" y="14210"/>
                    <a:pt x="2882" y="18426"/>
                  </a:cubicBezTo>
                  <a:cubicBezTo>
                    <a:pt x="4817" y="20548"/>
                    <a:pt x="7357" y="21600"/>
                    <a:pt x="9893" y="21585"/>
                  </a:cubicBezTo>
                  <a:lnTo>
                    <a:pt x="9893" y="21589"/>
                  </a:lnTo>
                  <a:lnTo>
                    <a:pt x="19679" y="21589"/>
                  </a:lnTo>
                  <a:lnTo>
                    <a:pt x="16802" y="18419"/>
                  </a:lnTo>
                  <a:cubicBezTo>
                    <a:pt x="20639" y="14203"/>
                    <a:pt x="20637" y="7376"/>
                    <a:pt x="16796" y="3163"/>
                  </a:cubicBezTo>
                  <a:cubicBezTo>
                    <a:pt x="14875" y="1055"/>
                    <a:pt x="12359" y="0"/>
                    <a:pt x="9841" y="0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25400" tIns="25400" rIns="25400" bIns="25400" numCol="1" rtlCol="0" anchor="ctr">
              <a:noAutofit/>
            </a:bodyPr>
            <a:lstStyle/>
            <a:p>
              <a:pPr algn="ctr" defTabSz="292100" rtl="0"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  <a:endParaRPr sz="1100" dirty="0"/>
            </a:p>
          </p:txBody>
        </p:sp>
        <p:sp>
          <p:nvSpPr>
            <p:cNvPr id="23" name="Shape 211" descr="Textfeld 23">
              <a:extLst>
                <a:ext uri="{FF2B5EF4-FFF2-40B4-BE49-F238E27FC236}">
                  <a16:creationId xmlns:a16="http://schemas.microsoft.com/office/drawing/2014/main" id="{DD667A5F-1B32-3C49-97DA-0C180DB7FDA6}"/>
                </a:ext>
              </a:extLst>
            </p:cNvPr>
            <p:cNvSpPr/>
            <p:nvPr/>
          </p:nvSpPr>
          <p:spPr>
            <a:xfrm>
              <a:off x="233736" y="66192"/>
              <a:ext cx="4806261" cy="503999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lnSpc>
                  <a:spcPct val="90000"/>
                </a:lnSpc>
                <a:defRPr sz="48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pPr>
              <a:endParaRPr lang="en-US" sz="2400" dirty="0">
                <a:solidFill>
                  <a:srgbClr val="2B3240"/>
                </a:solidFill>
              </a:endParaRPr>
            </a:p>
          </p:txBody>
        </p:sp>
      </p:grpSp>
      <p:sp>
        <p:nvSpPr>
          <p:cNvPr id="24" name="TextBox 23">
            <a:extLst>
              <a:ext uri="{FF2B5EF4-FFF2-40B4-BE49-F238E27FC236}">
                <a16:creationId xmlns:a16="http://schemas.microsoft.com/office/drawing/2014/main" id="{BB31464C-22DB-3949-827B-356C8CD98725}"/>
              </a:ext>
            </a:extLst>
          </p:cNvPr>
          <p:cNvSpPr txBox="1"/>
          <p:nvPr/>
        </p:nvSpPr>
        <p:spPr>
          <a:xfrm>
            <a:off x="6542193" y="1951675"/>
            <a:ext cx="2256372" cy="147732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pt-PT" sz="1800" b="1" u="none" strike="noStrike" cap="none" spc="0" normalizeH="0" dirty="0">
                <a:ln>
                  <a:noFill/>
                </a:ln>
                <a:solidFill>
                  <a:srgbClr val="25243D"/>
                </a:solidFill>
                <a:effectLst/>
                <a:uFillTx/>
                <a:latin typeface="Century Gothic" panose="020B0502020202020204" pitchFamily="34" charset="0"/>
                <a:sym typeface="Calibri"/>
              </a:rPr>
              <a:t>Esta montagem de</a:t>
            </a:r>
            <a:r>
              <a:rPr lang="pt-PT" sz="1800" b="1" dirty="0">
                <a:solidFill>
                  <a:srgbClr val="25243D"/>
                </a:solidFill>
                <a:latin typeface="Century Gothic" panose="020B0502020202020204" pitchFamily="34" charset="0"/>
              </a:rPr>
              <a:t> fotografias em 360º pode ser usada por qualquer pessoa para mergulhar virtualmente nos recifes.</a:t>
            </a:r>
            <a:endParaRPr kumimoji="0" lang="en-US" sz="1800" b="1" u="none" strike="noStrike" cap="none" spc="0" normalizeH="0" baseline="0" dirty="0">
              <a:ln>
                <a:noFill/>
              </a:ln>
              <a:solidFill>
                <a:srgbClr val="25243D"/>
              </a:solidFill>
              <a:effectLst/>
              <a:uFillTx/>
              <a:latin typeface="Century Gothic" panose="020B0502020202020204" pitchFamily="34" charset="0"/>
              <a:sym typeface="Calibri"/>
            </a:endParaRPr>
          </a:p>
        </p:txBody>
      </p:sp>
      <p:sp>
        <p:nvSpPr>
          <p:cNvPr id="25" name="Title 8">
            <a:extLst>
              <a:ext uri="{FF2B5EF4-FFF2-40B4-BE49-F238E27FC236}">
                <a16:creationId xmlns:a16="http://schemas.microsoft.com/office/drawing/2014/main" id="{52171814-404A-B54C-BBB8-9D187E2166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pt-PT"/>
              <a:t>Aula 1: Explorador de corais</a:t>
            </a:r>
          </a:p>
        </p:txBody>
      </p:sp>
    </p:spTree>
    <p:extLst>
      <p:ext uri="{BB962C8B-B14F-4D97-AF65-F5344CB8AC3E}">
        <p14:creationId xmlns:p14="http://schemas.microsoft.com/office/powerpoint/2010/main" val="3623101151"/>
      </p:ext>
    </p:extLst>
  </p:cSld>
  <p:clrMapOvr>
    <a:masterClrMapping/>
  </p:clrMapOvr>
  <p:transition spd="med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>
            <a:extLst>
              <a:ext uri="{FF2B5EF4-FFF2-40B4-BE49-F238E27FC236}">
                <a16:creationId xmlns:a16="http://schemas.microsoft.com/office/drawing/2014/main" id="{A1688E21-2077-814A-8462-C6F19FC5837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" y="0"/>
            <a:ext cx="9157567" cy="6858000"/>
          </a:xfrm>
          <a:prstGeom prst="rect">
            <a:avLst/>
          </a:prstGeom>
        </p:spPr>
      </p:pic>
      <p:grpSp>
        <p:nvGrpSpPr>
          <p:cNvPr id="18" name="Group 212">
            <a:extLst>
              <a:ext uri="{FF2B5EF4-FFF2-40B4-BE49-F238E27FC236}">
                <a16:creationId xmlns:a16="http://schemas.microsoft.com/office/drawing/2014/main" id="{F34C580F-3772-6141-A839-C80AD83861E6}"/>
              </a:ext>
            </a:extLst>
          </p:cNvPr>
          <p:cNvGrpSpPr/>
          <p:nvPr/>
        </p:nvGrpSpPr>
        <p:grpSpPr>
          <a:xfrm>
            <a:off x="1922942" y="1211310"/>
            <a:ext cx="2655840" cy="2655840"/>
            <a:chOff x="775367" y="7687"/>
            <a:chExt cx="5039999" cy="5039997"/>
          </a:xfrm>
        </p:grpSpPr>
        <p:sp>
          <p:nvSpPr>
            <p:cNvPr id="19" name="Shape 210">
              <a:extLst>
                <a:ext uri="{FF2B5EF4-FFF2-40B4-BE49-F238E27FC236}">
                  <a16:creationId xmlns:a16="http://schemas.microsoft.com/office/drawing/2014/main" id="{ADA99E74-1E5A-9B44-8017-B925A4F5E504}"/>
                </a:ext>
              </a:extLst>
            </p:cNvPr>
            <p:cNvSpPr/>
            <p:nvPr/>
          </p:nvSpPr>
          <p:spPr>
            <a:xfrm>
              <a:off x="775367" y="7687"/>
              <a:ext cx="5039999" cy="50399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80" h="21589" extrusionOk="0">
                  <a:moveTo>
                    <a:pt x="9841" y="0"/>
                  </a:moveTo>
                  <a:cubicBezTo>
                    <a:pt x="7322" y="0"/>
                    <a:pt x="4803" y="1055"/>
                    <a:pt x="2882" y="3163"/>
                  </a:cubicBezTo>
                  <a:cubicBezTo>
                    <a:pt x="-961" y="7378"/>
                    <a:pt x="-961" y="14210"/>
                    <a:pt x="2882" y="18426"/>
                  </a:cubicBezTo>
                  <a:cubicBezTo>
                    <a:pt x="4817" y="20548"/>
                    <a:pt x="7357" y="21600"/>
                    <a:pt x="9893" y="21585"/>
                  </a:cubicBezTo>
                  <a:lnTo>
                    <a:pt x="9893" y="21589"/>
                  </a:lnTo>
                  <a:lnTo>
                    <a:pt x="19679" y="21589"/>
                  </a:lnTo>
                  <a:lnTo>
                    <a:pt x="16802" y="18419"/>
                  </a:lnTo>
                  <a:cubicBezTo>
                    <a:pt x="20639" y="14203"/>
                    <a:pt x="20637" y="7376"/>
                    <a:pt x="16796" y="3163"/>
                  </a:cubicBezTo>
                  <a:cubicBezTo>
                    <a:pt x="14875" y="1055"/>
                    <a:pt x="12359" y="0"/>
                    <a:pt x="9841" y="0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25400" tIns="25400" rIns="25400" bIns="25400" numCol="1" rtlCol="0" anchor="ctr">
              <a:noAutofit/>
            </a:bodyPr>
            <a:lstStyle/>
            <a:p>
              <a:pPr algn="ctr" defTabSz="292100" rtl="0"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  <a:endParaRPr sz="1100" dirty="0"/>
            </a:p>
          </p:txBody>
        </p:sp>
        <p:sp>
          <p:nvSpPr>
            <p:cNvPr id="20" name="Shape 211" descr="Textfeld 23">
              <a:extLst>
                <a:ext uri="{FF2B5EF4-FFF2-40B4-BE49-F238E27FC236}">
                  <a16:creationId xmlns:a16="http://schemas.microsoft.com/office/drawing/2014/main" id="{996E3B4F-64B6-C24C-A387-3A9B5C858D93}"/>
                </a:ext>
              </a:extLst>
            </p:cNvPr>
            <p:cNvSpPr/>
            <p:nvPr/>
          </p:nvSpPr>
          <p:spPr>
            <a:xfrm>
              <a:off x="1566461" y="218233"/>
              <a:ext cx="3457809" cy="474856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lnSpc>
                  <a:spcPct val="90000"/>
                </a:lnSpc>
                <a:defRPr sz="48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pPr>
              <a:r>
                <a:rPr lang="pt-PT" sz="2000" dirty="0">
                  <a:solidFill>
                    <a:schemeClr val="bg2"/>
                  </a:solidFill>
                </a:rPr>
                <a:t>Na tua opinião, que problemas pode a equipa enfrentar ao trabalhar debaixo de água?</a:t>
              </a:r>
            </a:p>
          </p:txBody>
        </p:sp>
      </p:grpSp>
      <p:sp>
        <p:nvSpPr>
          <p:cNvPr id="14" name="Shape 28">
            <a:extLst>
              <a:ext uri="{FF2B5EF4-FFF2-40B4-BE49-F238E27FC236}">
                <a16:creationId xmlns:a16="http://schemas.microsoft.com/office/drawing/2014/main" id="{4D4AAE04-8F1B-5F47-8C25-1A1366577B1A}"/>
              </a:ext>
            </a:extLst>
          </p:cNvPr>
          <p:cNvSpPr/>
          <p:nvPr/>
        </p:nvSpPr>
        <p:spPr>
          <a:xfrm flipV="1">
            <a:off x="395289" y="873125"/>
            <a:ext cx="8360046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C1A1D4C7-A695-A44B-A9D6-F3A7F686AB8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506" y="360916"/>
            <a:ext cx="1108359" cy="381966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136FF382-EA6C-4E47-A45C-30CAB53ED68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21" name="Title 8">
            <a:extLst>
              <a:ext uri="{FF2B5EF4-FFF2-40B4-BE49-F238E27FC236}">
                <a16:creationId xmlns:a16="http://schemas.microsoft.com/office/drawing/2014/main" id="{A8DE4C51-653C-794D-A828-DD03730BE6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pt-PT"/>
              <a:t>Aula 1: Explorador de corais</a:t>
            </a:r>
          </a:p>
        </p:txBody>
      </p:sp>
    </p:spTree>
    <p:extLst>
      <p:ext uri="{BB962C8B-B14F-4D97-AF65-F5344CB8AC3E}">
        <p14:creationId xmlns:p14="http://schemas.microsoft.com/office/powerpoint/2010/main" val="4089987253"/>
      </p:ext>
    </p:extLst>
  </p:cSld>
  <p:clrMapOvr>
    <a:masterClrMapping/>
  </p:clrMapOvr>
  <p:transition spd="med"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51857A-3EEE-0042-A98F-8B106FAFF8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pt-PT"/>
              <a:t>Aula 1: Explorador de corais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A28BE98-600F-DC4E-AC05-54DADCEF8B2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 rtlCol="0"/>
          <a:lstStyle/>
          <a:p>
            <a:pPr rtl="0"/>
            <a:r>
              <a:rPr lang="pt-PT"/>
              <a:t>Sinais de mergulho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3B8E9B7A-2558-E848-9536-D77AC4CE7DBF}"/>
              </a:ext>
            </a:extLst>
          </p:cNvPr>
          <p:cNvGrpSpPr/>
          <p:nvPr/>
        </p:nvGrpSpPr>
        <p:grpSpPr>
          <a:xfrm>
            <a:off x="395288" y="6073323"/>
            <a:ext cx="2079653" cy="283221"/>
            <a:chOff x="395288" y="6073323"/>
            <a:chExt cx="2079653" cy="283221"/>
          </a:xfrm>
        </p:grpSpPr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3EDC486F-EB19-154B-94E2-185E5BE68A70}"/>
                </a:ext>
              </a:extLst>
            </p:cNvPr>
            <p:cNvGrpSpPr/>
            <p:nvPr userDrawn="1"/>
          </p:nvGrpSpPr>
          <p:grpSpPr>
            <a:xfrm>
              <a:off x="395288" y="6073323"/>
              <a:ext cx="2079653" cy="283221"/>
              <a:chOff x="395288" y="6073323"/>
              <a:chExt cx="2079653" cy="283221"/>
            </a:xfrm>
          </p:grpSpPr>
          <p:grpSp>
            <p:nvGrpSpPr>
              <p:cNvPr id="8" name="Group 7">
                <a:extLst>
                  <a:ext uri="{FF2B5EF4-FFF2-40B4-BE49-F238E27FC236}">
                    <a16:creationId xmlns:a16="http://schemas.microsoft.com/office/drawing/2014/main" id="{6AE25A97-59B0-C742-B8DB-20D6CCE8B820}"/>
                  </a:ext>
                </a:extLst>
              </p:cNvPr>
              <p:cNvGrpSpPr/>
              <p:nvPr userDrawn="1"/>
            </p:nvGrpSpPr>
            <p:grpSpPr>
              <a:xfrm>
                <a:off x="395288" y="6073323"/>
                <a:ext cx="2079653" cy="283221"/>
                <a:chOff x="2506068" y="6091812"/>
                <a:chExt cx="2079653" cy="283221"/>
              </a:xfrm>
              <a:solidFill>
                <a:srgbClr val="4EB7A0"/>
              </a:solidFill>
            </p:grpSpPr>
            <p:sp>
              <p:nvSpPr>
                <p:cNvPr id="10" name="Oval 9">
                  <a:extLst>
                    <a:ext uri="{FF2B5EF4-FFF2-40B4-BE49-F238E27FC236}">
                      <a16:creationId xmlns:a16="http://schemas.microsoft.com/office/drawing/2014/main" id="{6101AF5E-2374-2F46-BDE8-5114B5B67AE3}"/>
                    </a:ext>
                  </a:extLst>
                </p:cNvPr>
                <p:cNvSpPr/>
                <p:nvPr userDrawn="1"/>
              </p:nvSpPr>
              <p:spPr>
                <a:xfrm>
                  <a:off x="2506068" y="6091812"/>
                  <a:ext cx="283221" cy="283221"/>
                </a:xfrm>
                <a:prstGeom prst="ellipse">
                  <a:avLst/>
                </a:prstGeom>
                <a:solidFill>
                  <a:schemeClr val="accent1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25400" tIns="25400" rIns="25400" bIns="25400" numCol="1" rtlCol="0" anchor="ctr">
                  <a:noAutofit/>
                </a:bodyPr>
                <a:lstStyle/>
                <a:p>
                  <a:pPr algn="ctr" defTabSz="292100" rtl="0"/>
                  <a:endParaRPr lang="en-US" sz="11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endParaRPr>
                </a:p>
              </p:txBody>
            </p:sp>
            <p:sp>
              <p:nvSpPr>
                <p:cNvPr id="11" name="Oval 10">
                  <a:extLst>
                    <a:ext uri="{FF2B5EF4-FFF2-40B4-BE49-F238E27FC236}">
                      <a16:creationId xmlns:a16="http://schemas.microsoft.com/office/drawing/2014/main" id="{B6C3E2F6-5A64-5D49-A4D1-80405A8D4F74}"/>
                    </a:ext>
                  </a:extLst>
                </p:cNvPr>
                <p:cNvSpPr/>
                <p:nvPr userDrawn="1"/>
              </p:nvSpPr>
              <p:spPr>
                <a:xfrm>
                  <a:off x="4302500" y="6091812"/>
                  <a:ext cx="283221" cy="283221"/>
                </a:xfrm>
                <a:prstGeom prst="ellipse">
                  <a:avLst/>
                </a:prstGeom>
                <a:solidFill>
                  <a:schemeClr val="accent1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25400" tIns="25400" rIns="25400" bIns="25400" numCol="1" rtlCol="0" anchor="ctr">
                  <a:noAutofit/>
                </a:bodyPr>
                <a:lstStyle/>
                <a:p>
                  <a:pPr algn="ctr" defTabSz="292100" rtl="0"/>
                  <a:endParaRPr lang="en-US" sz="11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endParaRPr>
                </a:p>
              </p:txBody>
            </p:sp>
          </p:grpSp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B0EB90C8-959F-A94E-BD21-0CCAA74A2BD8}"/>
                  </a:ext>
                </a:extLst>
              </p:cNvPr>
              <p:cNvSpPr/>
              <p:nvPr userDrawn="1"/>
            </p:nvSpPr>
            <p:spPr>
              <a:xfrm>
                <a:off x="517891" y="6075641"/>
                <a:ext cx="1836891" cy="280903"/>
              </a:xfrm>
              <a:prstGeom prst="rect">
                <a:avLst/>
              </a:prstGeom>
              <a:solidFill>
                <a:schemeClr val="accent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25400" tIns="25400" rIns="25400" bIns="25400" numCol="1" rtlCol="0" anchor="ctr">
                <a:noAutofit/>
              </a:bodyPr>
              <a:lstStyle/>
              <a:p>
                <a:pPr algn="ctr" defTabSz="292100" rtl="0"/>
                <a:endParaRPr lang="en-US" sz="11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endParaRPr>
              </a:p>
            </p:txBody>
          </p:sp>
        </p:grpSp>
        <p:sp>
          <p:nvSpPr>
            <p:cNvPr id="7" name="TextBox 6">
              <a:hlinkClick r:id="rId2"/>
              <a:extLst>
                <a:ext uri="{FF2B5EF4-FFF2-40B4-BE49-F238E27FC236}">
                  <a16:creationId xmlns:a16="http://schemas.microsoft.com/office/drawing/2014/main" id="{54123D99-3576-0743-B15C-068565692D70}"/>
                </a:ext>
              </a:extLst>
            </p:cNvPr>
            <p:cNvSpPr txBox="1"/>
            <p:nvPr userDrawn="1"/>
          </p:nvSpPr>
          <p:spPr>
            <a:xfrm>
              <a:off x="395288" y="6077229"/>
              <a:ext cx="2079653" cy="27699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t">
              <a:spAutoFit/>
            </a:bodyPr>
            <a:lstStyle/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pt-PT" sz="1200" b="1" i="0" u="none" strike="noStrike" cap="none" spc="300" normalizeH="0">
                  <a:ln>
                    <a:noFill/>
                  </a:ln>
                  <a:solidFill>
                    <a:schemeClr val="tx1"/>
                  </a:solidFill>
                  <a:effectLst/>
                  <a:uFillTx/>
                  <a:latin typeface="Century Gothic" panose="020B0502020202020204" pitchFamily="34" charset="0"/>
                  <a:ea typeface="+mj-ea"/>
                  <a:cs typeface="+mj-cs"/>
                  <a:sym typeface="Calibri"/>
                </a:rPr>
                <a:t>VER VÍDEO</a:t>
              </a:r>
            </a:p>
          </p:txBody>
        </p:sp>
      </p:grpSp>
      <p:sp>
        <p:nvSpPr>
          <p:cNvPr id="12" name="Rectangle 11">
            <a:extLst>
              <a:ext uri="{FF2B5EF4-FFF2-40B4-BE49-F238E27FC236}">
                <a16:creationId xmlns:a16="http://schemas.microsoft.com/office/drawing/2014/main" id="{C0FBC283-FC84-D043-95D2-B83F13D6634E}"/>
              </a:ext>
            </a:extLst>
          </p:cNvPr>
          <p:cNvSpPr/>
          <p:nvPr/>
        </p:nvSpPr>
        <p:spPr>
          <a:xfrm>
            <a:off x="533644" y="6288671"/>
            <a:ext cx="1802941" cy="66714"/>
          </a:xfrm>
          <a:prstGeom prst="rect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pic>
        <p:nvPicPr>
          <p:cNvPr id="14" name="Picture 13" descr="A picture containing sport, person, racket, holding&#10;&#10;Description automatically generated">
            <a:hlinkClick r:id="rId2"/>
            <a:extLst>
              <a:ext uri="{FF2B5EF4-FFF2-40B4-BE49-F238E27FC236}">
                <a16:creationId xmlns:a16="http://schemas.microsoft.com/office/drawing/2014/main" id="{60FA240C-7101-6449-81E2-64F9657AF9C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4153" y="1642685"/>
            <a:ext cx="7480959" cy="42194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4313857"/>
      </p:ext>
    </p:extLst>
  </p:cSld>
  <p:clrMapOvr>
    <a:masterClrMapping/>
  </p:clrMapOvr>
  <p:transition spd="med"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6">
            <a:extLst>
              <a:ext uri="{FF2B5EF4-FFF2-40B4-BE49-F238E27FC236}">
                <a16:creationId xmlns:a16="http://schemas.microsoft.com/office/drawing/2014/main" id="{A3A6D622-D353-5B4E-A80D-96B53DE3AE63}"/>
              </a:ext>
            </a:extLst>
          </p:cNvPr>
          <p:cNvSpPr txBox="1">
            <a:spLocks/>
          </p:cNvSpPr>
          <p:nvPr/>
        </p:nvSpPr>
        <p:spPr>
          <a:xfrm>
            <a:off x="413745" y="1559590"/>
            <a:ext cx="7830937" cy="5167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 rtlCol="0" anchor="ctr"/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rtl="0" hangingPunct="1"/>
            <a:r>
              <a:rPr lang="pt-PT" sz="2200" dirty="0">
                <a:solidFill>
                  <a:srgbClr val="25243D"/>
                </a:solidFill>
              </a:rPr>
              <a:t>Um dos problemas que os cientistas enfrentam ao trabalhar debaixo de água é o facto de não poderem falar uns com os outros. </a:t>
            </a:r>
            <a:br>
              <a:rPr lang="pt-PT" sz="2200" dirty="0">
                <a:solidFill>
                  <a:srgbClr val="25243D"/>
                </a:solidFill>
              </a:rPr>
            </a:br>
            <a:r>
              <a:rPr lang="pt-PT" sz="2200" dirty="0">
                <a:solidFill>
                  <a:srgbClr val="25243D"/>
                </a:solidFill>
              </a:rPr>
              <a:t>Podes praticar os “sinais de mergulho” que eles usam? </a:t>
            </a:r>
            <a:br>
              <a:rPr lang="pt-PT" sz="2200" dirty="0">
                <a:solidFill>
                  <a:srgbClr val="25243D"/>
                </a:solidFill>
              </a:rPr>
            </a:br>
            <a:r>
              <a:rPr lang="pt-PT" sz="2200" dirty="0">
                <a:solidFill>
                  <a:srgbClr val="25243D"/>
                </a:solidFill>
              </a:rPr>
              <a:t>Talvez possas usá-los num mergulho virtual silencioso...</a:t>
            </a:r>
            <a:endParaRPr lang="en-GB" sz="2200" dirty="0">
              <a:solidFill>
                <a:srgbClr val="25243D"/>
              </a:solidFill>
            </a:endParaRPr>
          </a:p>
        </p:txBody>
      </p:sp>
      <p:pic>
        <p:nvPicPr>
          <p:cNvPr id="6" name="PDFMPublisherDummyRect6" descr="120px-Dive_hand_signal_Slow_down">
            <a:extLst>
              <a:ext uri="{FF2B5EF4-FFF2-40B4-BE49-F238E27FC236}">
                <a16:creationId xmlns:a16="http://schemas.microsoft.com/office/drawing/2014/main" id="{A9805A6A-14DD-3147-9AD3-54F81DDB322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1289" y="4636342"/>
            <a:ext cx="1217362" cy="12173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DFMPublisherDummyRect5" descr="120px-Dive_hand_signal_Which_Way">
            <a:extLst>
              <a:ext uri="{FF2B5EF4-FFF2-40B4-BE49-F238E27FC236}">
                <a16:creationId xmlns:a16="http://schemas.microsoft.com/office/drawing/2014/main" id="{D677EFFB-ECD7-8240-8459-98D9E658F82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78051" y="4636342"/>
            <a:ext cx="1217361" cy="12173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DFMPublisherDummyRect4" descr="120px-Dive_hand_signal_Stop">
            <a:extLst>
              <a:ext uri="{FF2B5EF4-FFF2-40B4-BE49-F238E27FC236}">
                <a16:creationId xmlns:a16="http://schemas.microsoft.com/office/drawing/2014/main" id="{5B5CEC9C-19BE-A24C-B4DA-7351E40A230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9264" y="4636342"/>
            <a:ext cx="1217362" cy="12173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DFMPublisherDummyRect3" descr="120px-Dive_hand_signal_Turn_Around">
            <a:extLst>
              <a:ext uri="{FF2B5EF4-FFF2-40B4-BE49-F238E27FC236}">
                <a16:creationId xmlns:a16="http://schemas.microsoft.com/office/drawing/2014/main" id="{E97ECE9E-CC3C-0746-B176-455E552A813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1289" y="2743203"/>
            <a:ext cx="1217362" cy="12173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DFMPublisherDummyRect2" descr="120px-Dive_hand_signal_Descend">
            <a:extLst>
              <a:ext uri="{FF2B5EF4-FFF2-40B4-BE49-F238E27FC236}">
                <a16:creationId xmlns:a16="http://schemas.microsoft.com/office/drawing/2014/main" id="{AF6F9788-2434-BC42-B474-4285CE7413D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78051" y="2743203"/>
            <a:ext cx="1217361" cy="12173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DFMPublisherDummyRect1" descr="120px-Dive_hand_signal_Ascend">
            <a:extLst>
              <a:ext uri="{FF2B5EF4-FFF2-40B4-BE49-F238E27FC236}">
                <a16:creationId xmlns:a16="http://schemas.microsoft.com/office/drawing/2014/main" id="{F361EDD0-10CE-C44E-BB33-175ACB49F86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9264" y="2743203"/>
            <a:ext cx="1217362" cy="12173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25">
            <a:extLst>
              <a:ext uri="{FF2B5EF4-FFF2-40B4-BE49-F238E27FC236}">
                <a16:creationId xmlns:a16="http://schemas.microsoft.com/office/drawing/2014/main" id="{90A00CF6-77B3-F246-8798-D7C9229B4B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07064" y="2743203"/>
            <a:ext cx="1216162" cy="12173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folHlink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accent1"/>
                  </a:outerShdw>
                </a:effectLst>
              </a14:hiddenEffects>
            </a:ext>
          </a:extLst>
        </p:spPr>
      </p:pic>
      <p:pic>
        <p:nvPicPr>
          <p:cNvPr id="13" name="Picture 9" descr="120px-Dive_hand_signal_Time_up">
            <a:extLst>
              <a:ext uri="{FF2B5EF4-FFF2-40B4-BE49-F238E27FC236}">
                <a16:creationId xmlns:a16="http://schemas.microsoft.com/office/drawing/2014/main" id="{843F45EC-BD9A-5E43-A00A-FE4A03F5774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07064" y="4636342"/>
            <a:ext cx="1216162" cy="12173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8" descr="120px-Dive_hand_signal_Not_Right">
            <a:extLst>
              <a:ext uri="{FF2B5EF4-FFF2-40B4-BE49-F238E27FC236}">
                <a16:creationId xmlns:a16="http://schemas.microsoft.com/office/drawing/2014/main" id="{F3605F2D-5140-BB4D-A304-2B1829D81A4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80301" y="2743203"/>
            <a:ext cx="1217361" cy="12173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TextBox 3">
            <a:extLst>
              <a:ext uri="{FF2B5EF4-FFF2-40B4-BE49-F238E27FC236}">
                <a16:creationId xmlns:a16="http://schemas.microsoft.com/office/drawing/2014/main" id="{D09EA34A-F054-A64C-B9F5-8058ABE7E4A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9263" y="4002106"/>
            <a:ext cx="1143002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rtlCol="0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rtl="0" eaLnBrk="1" hangingPunct="1">
              <a:spcBef>
                <a:spcPct val="0"/>
              </a:spcBef>
              <a:buFontTx/>
              <a:buNone/>
            </a:pPr>
            <a:r>
              <a:rPr lang="pt-PT" sz="1400" b="1" dirty="0">
                <a:solidFill>
                  <a:srgbClr val="25243D"/>
                </a:solidFill>
                <a:latin typeface="Century Gothic" panose="020B0502020202020204" pitchFamily="34" charset="0"/>
              </a:rPr>
              <a:t>Para cima (subir)</a:t>
            </a:r>
          </a:p>
        </p:txBody>
      </p:sp>
      <p:sp>
        <p:nvSpPr>
          <p:cNvPr id="16" name="TextBox 28">
            <a:extLst>
              <a:ext uri="{FF2B5EF4-FFF2-40B4-BE49-F238E27FC236}">
                <a16:creationId xmlns:a16="http://schemas.microsoft.com/office/drawing/2014/main" id="{B16C3FA2-A9BD-904E-B5BC-F22623568F7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58333" y="3976686"/>
            <a:ext cx="1217362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rtlCol="0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rtl="0" eaLnBrk="1" hangingPunct="1">
              <a:spcBef>
                <a:spcPct val="0"/>
              </a:spcBef>
              <a:buFontTx/>
              <a:buNone/>
            </a:pPr>
            <a:r>
              <a:rPr lang="pt-PT" sz="1400" b="1" dirty="0">
                <a:solidFill>
                  <a:srgbClr val="25243D"/>
                </a:solidFill>
                <a:latin typeface="Century Gothic" panose="020B0502020202020204" pitchFamily="34" charset="0"/>
              </a:rPr>
              <a:t>Para baixo (descer)</a:t>
            </a:r>
          </a:p>
        </p:txBody>
      </p:sp>
      <p:sp>
        <p:nvSpPr>
          <p:cNvPr id="17" name="TextBox 29">
            <a:extLst>
              <a:ext uri="{FF2B5EF4-FFF2-40B4-BE49-F238E27FC236}">
                <a16:creationId xmlns:a16="http://schemas.microsoft.com/office/drawing/2014/main" id="{681BAB3C-2F7E-5044-BF32-AE19F4BFB6E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41763" y="3960564"/>
            <a:ext cx="1217363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rtlCol="0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rtl="0" eaLnBrk="1" hangingPunct="1">
              <a:spcBef>
                <a:spcPct val="0"/>
              </a:spcBef>
              <a:buFontTx/>
              <a:buNone/>
            </a:pPr>
            <a:r>
              <a:rPr lang="pt-PT" sz="1400" b="1" dirty="0">
                <a:solidFill>
                  <a:srgbClr val="25243D"/>
                </a:solidFill>
                <a:latin typeface="Century Gothic" panose="020B0502020202020204" pitchFamily="34" charset="0"/>
              </a:rPr>
              <a:t>Dá a volta</a:t>
            </a:r>
          </a:p>
        </p:txBody>
      </p:sp>
      <p:sp>
        <p:nvSpPr>
          <p:cNvPr id="18" name="TextBox 30">
            <a:extLst>
              <a:ext uri="{FF2B5EF4-FFF2-40B4-BE49-F238E27FC236}">
                <a16:creationId xmlns:a16="http://schemas.microsoft.com/office/drawing/2014/main" id="{90A16DA6-EEB3-4841-AEBF-FC21AE52263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07568" y="3997017"/>
            <a:ext cx="1424291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rtlCol="0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rtl="0" eaLnBrk="1" hangingPunct="1">
              <a:spcBef>
                <a:spcPct val="0"/>
              </a:spcBef>
              <a:buFontTx/>
              <a:buNone/>
            </a:pPr>
            <a:r>
              <a:rPr lang="pt-PT" sz="1400" b="1" dirty="0">
                <a:solidFill>
                  <a:srgbClr val="25243D"/>
                </a:solidFill>
                <a:latin typeface="Century Gothic" panose="020B0502020202020204" pitchFamily="34" charset="0"/>
              </a:rPr>
              <a:t>Estás bem? Eu estou bem.</a:t>
            </a:r>
          </a:p>
        </p:txBody>
      </p:sp>
      <p:sp>
        <p:nvSpPr>
          <p:cNvPr id="19" name="TextBox 31">
            <a:extLst>
              <a:ext uri="{FF2B5EF4-FFF2-40B4-BE49-F238E27FC236}">
                <a16:creationId xmlns:a16="http://schemas.microsoft.com/office/drawing/2014/main" id="{DC8FE94E-AA2F-624F-8FB5-96F9DFE9C39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76835" y="4006731"/>
            <a:ext cx="1424291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rtlCol="0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rtl="0" eaLnBrk="1" hangingPunct="1">
              <a:spcBef>
                <a:spcPct val="0"/>
              </a:spcBef>
              <a:buFontTx/>
              <a:buNone/>
            </a:pPr>
            <a:r>
              <a:rPr lang="pt-PT" sz="1400" b="1" dirty="0">
                <a:solidFill>
                  <a:srgbClr val="25243D"/>
                </a:solidFill>
                <a:latin typeface="Century Gothic" panose="020B0502020202020204" pitchFamily="34" charset="0"/>
              </a:rPr>
              <a:t>Alguma coisa está mal</a:t>
            </a:r>
          </a:p>
        </p:txBody>
      </p:sp>
      <p:sp>
        <p:nvSpPr>
          <p:cNvPr id="20" name="TextBox 32">
            <a:extLst>
              <a:ext uri="{FF2B5EF4-FFF2-40B4-BE49-F238E27FC236}">
                <a16:creationId xmlns:a16="http://schemas.microsoft.com/office/drawing/2014/main" id="{584F36E1-1DED-3742-AC35-E89EE3F24BA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9264" y="5943750"/>
            <a:ext cx="121736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rtlCol="0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rtl="0" eaLnBrk="1" hangingPunct="1">
              <a:spcBef>
                <a:spcPct val="0"/>
              </a:spcBef>
              <a:buFontTx/>
              <a:buNone/>
            </a:pPr>
            <a:r>
              <a:rPr lang="pt-PT" sz="1400" b="1">
                <a:solidFill>
                  <a:srgbClr val="25243D"/>
                </a:solidFill>
                <a:latin typeface="Century Gothic" panose="020B0502020202020204" pitchFamily="34" charset="0"/>
              </a:rPr>
              <a:t>Stop!</a:t>
            </a:r>
          </a:p>
        </p:txBody>
      </p:sp>
      <p:sp>
        <p:nvSpPr>
          <p:cNvPr id="21" name="TextBox 33">
            <a:extLst>
              <a:ext uri="{FF2B5EF4-FFF2-40B4-BE49-F238E27FC236}">
                <a16:creationId xmlns:a16="http://schemas.microsoft.com/office/drawing/2014/main" id="{959F3A5E-381E-E54E-BCAB-2C736D1EC50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78051" y="5943750"/>
            <a:ext cx="1217361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rtlCol="0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rtl="0" eaLnBrk="1" hangingPunct="1">
              <a:spcBef>
                <a:spcPct val="0"/>
              </a:spcBef>
              <a:buFontTx/>
              <a:buNone/>
            </a:pPr>
            <a:r>
              <a:rPr lang="pt-PT" sz="1400" b="1">
                <a:solidFill>
                  <a:srgbClr val="25243D"/>
                </a:solidFill>
                <a:latin typeface="Century Gothic" panose="020B0502020202020204" pitchFamily="34" charset="0"/>
              </a:rPr>
              <a:t>Que direção?</a:t>
            </a:r>
          </a:p>
        </p:txBody>
      </p:sp>
      <p:sp>
        <p:nvSpPr>
          <p:cNvPr id="22" name="TextBox 34">
            <a:extLst>
              <a:ext uri="{FF2B5EF4-FFF2-40B4-BE49-F238E27FC236}">
                <a16:creationId xmlns:a16="http://schemas.microsoft.com/office/drawing/2014/main" id="{A1567A40-904E-5C46-A1BB-628E5646216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41763" y="5943750"/>
            <a:ext cx="1217361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rtlCol="0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rtl="0" eaLnBrk="1" hangingPunct="1">
              <a:spcBef>
                <a:spcPct val="0"/>
              </a:spcBef>
              <a:buFontTx/>
              <a:buNone/>
            </a:pPr>
            <a:r>
              <a:rPr lang="pt-PT" sz="1400" b="1" dirty="0">
                <a:solidFill>
                  <a:srgbClr val="25243D"/>
                </a:solidFill>
                <a:latin typeface="Century Gothic" panose="020B0502020202020204" pitchFamily="34" charset="0"/>
              </a:rPr>
              <a:t>Tem calma, abranda, relaxa</a:t>
            </a:r>
          </a:p>
        </p:txBody>
      </p:sp>
      <p:sp>
        <p:nvSpPr>
          <p:cNvPr id="23" name="TextBox 35">
            <a:extLst>
              <a:ext uri="{FF2B5EF4-FFF2-40B4-BE49-F238E27FC236}">
                <a16:creationId xmlns:a16="http://schemas.microsoft.com/office/drawing/2014/main" id="{488D3FDF-6141-0248-A6A1-F1722312683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07064" y="5943750"/>
            <a:ext cx="1216162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rtlCol="0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rtl="0" eaLnBrk="1" hangingPunct="1">
              <a:spcBef>
                <a:spcPct val="0"/>
              </a:spcBef>
              <a:buFontTx/>
              <a:buNone/>
            </a:pPr>
            <a:r>
              <a:rPr lang="pt-PT" sz="1400" b="1">
                <a:solidFill>
                  <a:srgbClr val="25243D"/>
                </a:solidFill>
                <a:latin typeface="Century Gothic" panose="020B0502020202020204" pitchFamily="34" charset="0"/>
              </a:rPr>
              <a:t>Hora de regressar</a:t>
            </a:r>
          </a:p>
        </p:txBody>
      </p:sp>
      <p:sp>
        <p:nvSpPr>
          <p:cNvPr id="24" name="Title 8">
            <a:extLst>
              <a:ext uri="{FF2B5EF4-FFF2-40B4-BE49-F238E27FC236}">
                <a16:creationId xmlns:a16="http://schemas.microsoft.com/office/drawing/2014/main" id="{A8BAA2BC-2C50-1646-A0CE-372C2B0DE5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pt-PT"/>
              <a:t>Aula 1: Explorador de corais</a:t>
            </a:r>
          </a:p>
        </p:txBody>
      </p:sp>
    </p:spTree>
    <p:extLst>
      <p:ext uri="{BB962C8B-B14F-4D97-AF65-F5344CB8AC3E}">
        <p14:creationId xmlns:p14="http://schemas.microsoft.com/office/powerpoint/2010/main" val="125109521"/>
      </p:ext>
    </p:extLst>
  </p:cSld>
  <p:clrMapOvr>
    <a:masterClrMapping/>
  </p:clrMapOvr>
  <p:transition spd="med"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9DAA693-E132-C941-9903-638321221BC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64152" y="992611"/>
            <a:ext cx="6244991" cy="650074"/>
          </a:xfrm>
        </p:spPr>
        <p:txBody>
          <a:bodyPr rtlCol="0"/>
          <a:lstStyle/>
          <a:p>
            <a:pPr rtl="0"/>
            <a:r>
              <a:rPr lang="pt-PT" sz="2400" dirty="0"/>
              <a:t>Recife de Agincourt no Google Maps</a:t>
            </a:r>
          </a:p>
        </p:txBody>
      </p:sp>
      <p:pic>
        <p:nvPicPr>
          <p:cNvPr id="5" name="Picture 4" descr="A picture containing outdoor, reef, sign, sitting&#10;&#10;Description automatically generated">
            <a:hlinkClick r:id="rId2"/>
            <a:extLst>
              <a:ext uri="{FF2B5EF4-FFF2-40B4-BE49-F238E27FC236}">
                <a16:creationId xmlns:a16="http://schemas.microsoft.com/office/drawing/2014/main" id="{F657D50E-C935-CF4B-BBF4-0F31516F3D6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54" t="2166" r="32189" b="2214"/>
          <a:stretch/>
        </p:blipFill>
        <p:spPr>
          <a:xfrm>
            <a:off x="364152" y="1642684"/>
            <a:ext cx="7153898" cy="4318277"/>
          </a:xfrm>
          <a:prstGeom prst="rect">
            <a:avLst/>
          </a:prstGeom>
        </p:spPr>
      </p:pic>
      <p:sp>
        <p:nvSpPr>
          <p:cNvPr id="6" name="Title 8">
            <a:extLst>
              <a:ext uri="{FF2B5EF4-FFF2-40B4-BE49-F238E27FC236}">
                <a16:creationId xmlns:a16="http://schemas.microsoft.com/office/drawing/2014/main" id="{E8488BE3-382C-A04B-88F8-63621EBD10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pt-PT"/>
              <a:t>Aula 1: Explorador de corais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E2C2E68-1D37-614C-8F7F-379EF25104D6}"/>
              </a:ext>
            </a:extLst>
          </p:cNvPr>
          <p:cNvSpPr/>
          <p:nvPr/>
        </p:nvSpPr>
        <p:spPr>
          <a:xfrm>
            <a:off x="533644" y="6288671"/>
            <a:ext cx="1802941" cy="66714"/>
          </a:xfrm>
          <a:prstGeom prst="rect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6B8C7ABF-DB58-EB44-8670-D5BF23DAECE1}"/>
              </a:ext>
            </a:extLst>
          </p:cNvPr>
          <p:cNvGrpSpPr/>
          <p:nvPr/>
        </p:nvGrpSpPr>
        <p:grpSpPr>
          <a:xfrm>
            <a:off x="395288" y="6073323"/>
            <a:ext cx="2079653" cy="283221"/>
            <a:chOff x="395288" y="6073323"/>
            <a:chExt cx="2079653" cy="283221"/>
          </a:xfrm>
        </p:grpSpPr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BE740ED4-7455-2542-A3F0-1EB436DAD2D0}"/>
                </a:ext>
              </a:extLst>
            </p:cNvPr>
            <p:cNvGrpSpPr/>
            <p:nvPr userDrawn="1"/>
          </p:nvGrpSpPr>
          <p:grpSpPr>
            <a:xfrm>
              <a:off x="395288" y="6073323"/>
              <a:ext cx="2079653" cy="283221"/>
              <a:chOff x="395288" y="6073323"/>
              <a:chExt cx="2079653" cy="283221"/>
            </a:xfrm>
          </p:grpSpPr>
          <p:grpSp>
            <p:nvGrpSpPr>
              <p:cNvPr id="11" name="Group 10">
                <a:extLst>
                  <a:ext uri="{FF2B5EF4-FFF2-40B4-BE49-F238E27FC236}">
                    <a16:creationId xmlns:a16="http://schemas.microsoft.com/office/drawing/2014/main" id="{A12D9984-C708-D945-A4A9-B504BEF27640}"/>
                  </a:ext>
                </a:extLst>
              </p:cNvPr>
              <p:cNvGrpSpPr/>
              <p:nvPr userDrawn="1"/>
            </p:nvGrpSpPr>
            <p:grpSpPr>
              <a:xfrm>
                <a:off x="395288" y="6073323"/>
                <a:ext cx="2079653" cy="283221"/>
                <a:chOff x="2506068" y="6091812"/>
                <a:chExt cx="2079653" cy="283221"/>
              </a:xfrm>
              <a:solidFill>
                <a:srgbClr val="4EB7A0"/>
              </a:solidFill>
            </p:grpSpPr>
            <p:sp>
              <p:nvSpPr>
                <p:cNvPr id="13" name="Oval 12">
                  <a:extLst>
                    <a:ext uri="{FF2B5EF4-FFF2-40B4-BE49-F238E27FC236}">
                      <a16:creationId xmlns:a16="http://schemas.microsoft.com/office/drawing/2014/main" id="{FBB12DD6-79C3-D448-8C38-3C3757AD55DE}"/>
                    </a:ext>
                  </a:extLst>
                </p:cNvPr>
                <p:cNvSpPr/>
                <p:nvPr userDrawn="1"/>
              </p:nvSpPr>
              <p:spPr>
                <a:xfrm>
                  <a:off x="2506068" y="6091812"/>
                  <a:ext cx="283221" cy="283221"/>
                </a:xfrm>
                <a:prstGeom prst="ellipse">
                  <a:avLst/>
                </a:prstGeom>
                <a:solidFill>
                  <a:schemeClr val="accent1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25400" tIns="25400" rIns="25400" bIns="25400" numCol="1" rtlCol="0" anchor="ctr">
                  <a:noAutofit/>
                </a:bodyPr>
                <a:lstStyle/>
                <a:p>
                  <a:pPr algn="ctr" defTabSz="292100" rtl="0"/>
                  <a:endParaRPr lang="en-US" sz="11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endParaRPr>
                </a:p>
              </p:txBody>
            </p:sp>
            <p:sp>
              <p:nvSpPr>
                <p:cNvPr id="14" name="Oval 13">
                  <a:extLst>
                    <a:ext uri="{FF2B5EF4-FFF2-40B4-BE49-F238E27FC236}">
                      <a16:creationId xmlns:a16="http://schemas.microsoft.com/office/drawing/2014/main" id="{DAFBF650-D276-C240-81D2-CF3E17B55F27}"/>
                    </a:ext>
                  </a:extLst>
                </p:cNvPr>
                <p:cNvSpPr/>
                <p:nvPr userDrawn="1"/>
              </p:nvSpPr>
              <p:spPr>
                <a:xfrm>
                  <a:off x="4302500" y="6091812"/>
                  <a:ext cx="283221" cy="283221"/>
                </a:xfrm>
                <a:prstGeom prst="ellipse">
                  <a:avLst/>
                </a:prstGeom>
                <a:solidFill>
                  <a:schemeClr val="accent1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25400" tIns="25400" rIns="25400" bIns="25400" numCol="1" rtlCol="0" anchor="ctr">
                  <a:noAutofit/>
                </a:bodyPr>
                <a:lstStyle/>
                <a:p>
                  <a:pPr algn="ctr" defTabSz="292100" rtl="0"/>
                  <a:endParaRPr lang="en-US" sz="11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endParaRPr>
                </a:p>
              </p:txBody>
            </p:sp>
          </p:grpSp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516D549E-8BAF-2A42-BD76-43B2CF7E454E}"/>
                  </a:ext>
                </a:extLst>
              </p:cNvPr>
              <p:cNvSpPr/>
              <p:nvPr userDrawn="1"/>
            </p:nvSpPr>
            <p:spPr>
              <a:xfrm>
                <a:off x="517891" y="6075641"/>
                <a:ext cx="1836891" cy="280903"/>
              </a:xfrm>
              <a:prstGeom prst="rect">
                <a:avLst/>
              </a:prstGeom>
              <a:solidFill>
                <a:schemeClr val="accent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25400" tIns="25400" rIns="25400" bIns="25400" numCol="1" rtlCol="0" anchor="ctr">
                <a:noAutofit/>
              </a:bodyPr>
              <a:lstStyle/>
              <a:p>
                <a:pPr algn="ctr" defTabSz="292100" rtl="0"/>
                <a:endParaRPr lang="en-US" sz="11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endParaRPr>
              </a:p>
            </p:txBody>
          </p:sp>
        </p:grpSp>
        <p:sp>
          <p:nvSpPr>
            <p:cNvPr id="10" name="TextBox 9">
              <a:hlinkClick r:id="rId2"/>
              <a:extLst>
                <a:ext uri="{FF2B5EF4-FFF2-40B4-BE49-F238E27FC236}">
                  <a16:creationId xmlns:a16="http://schemas.microsoft.com/office/drawing/2014/main" id="{8FCFDCF6-63D8-D94F-843D-2CAA92C04899}"/>
                </a:ext>
              </a:extLst>
            </p:cNvPr>
            <p:cNvSpPr txBox="1"/>
            <p:nvPr userDrawn="1"/>
          </p:nvSpPr>
          <p:spPr>
            <a:xfrm>
              <a:off x="395288" y="6077229"/>
              <a:ext cx="2079653" cy="27699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t">
              <a:spAutoFit/>
            </a:bodyPr>
            <a:lstStyle/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pt-PT" sz="1200" b="1" i="0" u="none" strike="noStrike" cap="none" spc="300" normalizeH="0">
                  <a:ln>
                    <a:noFill/>
                  </a:ln>
                  <a:solidFill>
                    <a:schemeClr val="tx1"/>
                  </a:solidFill>
                  <a:effectLst/>
                  <a:uFillTx/>
                  <a:latin typeface="Century Gothic" panose="020B0502020202020204" pitchFamily="34" charset="0"/>
                  <a:ea typeface="+mj-ea"/>
                  <a:cs typeface="+mj-cs"/>
                  <a:sym typeface="Calibri"/>
                </a:rPr>
                <a:t>VER GALERIA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504772551"/>
      </p:ext>
    </p:extLst>
  </p:cSld>
  <p:clrMapOvr>
    <a:masterClrMapping/>
  </p:clrMapOvr>
  <p:transition spd="med"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71057BFF-BC0D-8741-9808-0E5C97AC357F}"/>
              </a:ext>
            </a:extLst>
          </p:cNvPr>
          <p:cNvSpPr txBox="1"/>
          <p:nvPr/>
        </p:nvSpPr>
        <p:spPr>
          <a:xfrm>
            <a:off x="4742185" y="1842750"/>
            <a:ext cx="3831189" cy="317009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pt-PT" sz="2800" b="1" u="none" strike="noStrike" cap="none" spc="0" normalizeH="0" dirty="0">
                <a:ln>
                  <a:noFill/>
                </a:ln>
                <a:solidFill>
                  <a:schemeClr val="bg2"/>
                </a:solidFill>
                <a:effectLst/>
                <a:uFillTx/>
                <a:latin typeface="Century Gothic" panose="020B0502020202020204" pitchFamily="34" charset="0"/>
                <a:sym typeface="Calibri"/>
              </a:rPr>
              <a:t>Agora completa </a:t>
            </a:r>
            <a:br>
              <a:rPr kumimoji="0" lang="en-GB" sz="2800" b="1" u="none" strike="noStrike" cap="none" spc="0" normalizeH="0" baseline="0" dirty="0">
                <a:ln>
                  <a:noFill/>
                </a:ln>
                <a:solidFill>
                  <a:schemeClr val="bg2"/>
                </a:solidFill>
                <a:effectLst/>
                <a:uFillTx/>
                <a:latin typeface="Century Gothic" panose="020B0502020202020204" pitchFamily="34" charset="0"/>
                <a:sym typeface="Calibri"/>
              </a:rPr>
            </a:br>
            <a:r>
              <a:rPr lang="pt-PT" sz="2800" b="1" u="none" strike="noStrike" cap="none" spc="0" normalizeH="0" dirty="0">
                <a:ln>
                  <a:noFill/>
                </a:ln>
                <a:solidFill>
                  <a:schemeClr val="bg2"/>
                </a:solidFill>
                <a:effectLst/>
                <a:uFillTx/>
                <a:latin typeface="Century Gothic" panose="020B0502020202020204" pitchFamily="34" charset="0"/>
                <a:sym typeface="Calibri"/>
              </a:rPr>
              <a:t>o teu registo de mergulho:</a:t>
            </a:r>
          </a:p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lang="en-GB" sz="2400" b="1" dirty="0">
              <a:solidFill>
                <a:schemeClr val="bg2"/>
              </a:solidFill>
              <a:latin typeface="Century Gothic" panose="020B0502020202020204" pitchFamily="34" charset="0"/>
            </a:endParaRPr>
          </a:p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pt-PT" sz="2000" b="1" u="none" strike="noStrike" cap="none" spc="0" normalizeH="0" dirty="0">
                <a:ln>
                  <a:noFill/>
                </a:ln>
                <a:solidFill>
                  <a:schemeClr val="bg2"/>
                </a:solidFill>
                <a:effectLst/>
                <a:uFillTx/>
                <a:latin typeface="Century Gothic" panose="020B0502020202020204" pitchFamily="34" charset="0"/>
                <a:sym typeface="Calibri"/>
              </a:rPr>
              <a:t>Descreve o que viste e como te sentiste no teu primeiro </a:t>
            </a:r>
            <a:r>
              <a:rPr lang="pt-PT" sz="2000" b="1" dirty="0">
                <a:solidFill>
                  <a:schemeClr val="bg2"/>
                </a:solidFill>
                <a:latin typeface="Century Gothic" panose="020B0502020202020204" pitchFamily="34" charset="0"/>
              </a:rPr>
              <a:t>mergulho virtual</a:t>
            </a:r>
            <a:r>
              <a:rPr lang="pt-PT" sz="2000" b="1" u="none" strike="noStrike" cap="none" spc="0" normalizeH="0" dirty="0">
                <a:ln>
                  <a:noFill/>
                </a:ln>
                <a:solidFill>
                  <a:schemeClr val="bg2"/>
                </a:solidFill>
                <a:effectLst/>
                <a:uFillTx/>
                <a:latin typeface="Century Gothic" panose="020B0502020202020204" pitchFamily="34" charset="0"/>
                <a:sym typeface="Calibri"/>
              </a:rPr>
              <a:t>. </a:t>
            </a:r>
          </a:p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GB" sz="2000" b="1" u="none" strike="noStrike" cap="none" spc="0" normalizeH="0" baseline="0" dirty="0">
              <a:ln>
                <a:noFill/>
              </a:ln>
              <a:solidFill>
                <a:schemeClr val="bg2"/>
              </a:solidFill>
              <a:effectLst/>
              <a:uFillTx/>
              <a:latin typeface="Century Gothic" panose="020B0502020202020204" pitchFamily="34" charset="0"/>
              <a:sym typeface="Calibri"/>
            </a:endParaRPr>
          </a:p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pt-PT" sz="2000" b="1" u="none" strike="noStrike" cap="none" spc="0" normalizeH="0" dirty="0">
                <a:ln>
                  <a:noFill/>
                </a:ln>
                <a:solidFill>
                  <a:schemeClr val="bg2"/>
                </a:solidFill>
                <a:effectLst/>
                <a:uFillTx/>
                <a:latin typeface="Century Gothic" panose="020B0502020202020204" pitchFamily="34" charset="0"/>
                <a:sym typeface="Calibri"/>
              </a:rPr>
              <a:t>Que palavras </a:t>
            </a:r>
            <a:r>
              <a:rPr lang="pt-PT" sz="2000" b="1" dirty="0">
                <a:solidFill>
                  <a:schemeClr val="bg2"/>
                </a:solidFill>
                <a:latin typeface="Century Gothic" panose="020B0502020202020204" pitchFamily="34" charset="0"/>
              </a:rPr>
              <a:t>usarias para descrever o habitat de corais?</a:t>
            </a:r>
            <a:endParaRPr kumimoji="0" lang="en-GB" sz="2000" b="1" u="none" strike="noStrike" cap="none" spc="0" normalizeH="0" baseline="0" dirty="0">
              <a:ln>
                <a:noFill/>
              </a:ln>
              <a:solidFill>
                <a:schemeClr val="bg2"/>
              </a:solidFill>
              <a:effectLst/>
              <a:uFillTx/>
              <a:latin typeface="Century Gothic" panose="020B0502020202020204" pitchFamily="34" charset="0"/>
              <a:sym typeface="Calibri"/>
            </a:endParaRPr>
          </a:p>
        </p:txBody>
      </p:sp>
      <p:sp>
        <p:nvSpPr>
          <p:cNvPr id="7" name="Title 8">
            <a:extLst>
              <a:ext uri="{FF2B5EF4-FFF2-40B4-BE49-F238E27FC236}">
                <a16:creationId xmlns:a16="http://schemas.microsoft.com/office/drawing/2014/main" id="{793F0535-1755-FB43-B877-E4E05FE605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pt-PT"/>
              <a:t>Aula 1: Explorador de corais</a:t>
            </a: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3992" y="1340631"/>
            <a:ext cx="3593172" cy="506924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1597819" y="1552575"/>
            <a:ext cx="109537" cy="135731"/>
          </a:xfrm>
          <a:prstGeom prst="rect">
            <a:avLst/>
          </a:prstGeom>
          <a:solidFill>
            <a:schemeClr val="tx1"/>
          </a:solidFill>
          <a:ln w="12700" cap="flat">
            <a:solidFill>
              <a:schemeClr val="tx1"/>
            </a:solidFill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GB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</p:spTree>
    <p:extLst>
      <p:ext uri="{BB962C8B-B14F-4D97-AF65-F5344CB8AC3E}">
        <p14:creationId xmlns:p14="http://schemas.microsoft.com/office/powerpoint/2010/main" val="885339891"/>
      </p:ext>
    </p:extLst>
  </p:cSld>
  <p:clrMapOvr>
    <a:masterClrMapping/>
  </p:clrMapOvr>
  <p:transition spd="med"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70AF67AB-69CC-E94A-9EB7-6768888CC863}"/>
              </a:ext>
            </a:extLst>
          </p:cNvPr>
          <p:cNvSpPr txBox="1"/>
          <p:nvPr/>
        </p:nvSpPr>
        <p:spPr>
          <a:xfrm>
            <a:off x="449263" y="2222500"/>
            <a:ext cx="1332036" cy="244682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defTabSz="457200" rtl="0">
              <a:lnSpc>
                <a:spcPct val="150000"/>
              </a:lnSpc>
            </a:pPr>
            <a:r>
              <a:rPr lang="pt-PT" sz="1800" u="sng">
                <a:solidFill>
                  <a:srgbClr val="25243D"/>
                </a:solidFill>
                <a:latin typeface="Century Gothic Bold"/>
              </a:rPr>
              <a:t>Diapositivo</a:t>
            </a:r>
          </a:p>
          <a:p>
            <a:pPr defTabSz="457200" rtl="0">
              <a:lnSpc>
                <a:spcPct val="150000"/>
              </a:lnSpc>
            </a:pPr>
            <a:r>
              <a:rPr lang="pt-PT" sz="1400">
                <a:solidFill>
                  <a:srgbClr val="25243D"/>
                </a:solidFill>
                <a:latin typeface="Century Gothic Bold"/>
              </a:rPr>
              <a:t>4</a:t>
            </a: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pt-PT" sz="1400" u="none" strike="noStrike" cap="none" spc="0" normalizeH="0">
                <a:ln>
                  <a:noFill/>
                </a:ln>
                <a:solidFill>
                  <a:srgbClr val="25243D"/>
                </a:solidFill>
                <a:effectLst/>
                <a:uFillTx/>
                <a:latin typeface="Century Gothic Bold"/>
                <a:sym typeface="Calibri"/>
              </a:rPr>
              <a:t>4</a:t>
            </a: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pt-PT" sz="1400">
                <a:solidFill>
                  <a:srgbClr val="25243D"/>
                </a:solidFill>
                <a:latin typeface="Century Gothic Bold"/>
              </a:rPr>
              <a:t>4</a:t>
            </a: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pt-PT" sz="1400">
                <a:solidFill>
                  <a:srgbClr val="25243D"/>
                </a:solidFill>
                <a:latin typeface="Century Gothic Bold"/>
              </a:rPr>
              <a:t>7</a:t>
            </a: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pt-PT" sz="1400" u="none" strike="noStrike" cap="none" spc="0" normalizeH="0">
                <a:ln>
                  <a:noFill/>
                </a:ln>
                <a:solidFill>
                  <a:srgbClr val="25243D"/>
                </a:solidFill>
                <a:effectLst/>
                <a:uFillTx/>
                <a:latin typeface="Century Gothic Bold"/>
                <a:sym typeface="Calibri"/>
              </a:rPr>
              <a:t>8</a:t>
            </a: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pt-PT" sz="1400">
                <a:solidFill>
                  <a:srgbClr val="25243D"/>
                </a:solidFill>
                <a:latin typeface="Century Gothic Bold"/>
              </a:rPr>
              <a:t>13</a:t>
            </a:r>
            <a:endParaRPr kumimoji="0" lang="en-US" sz="1400" u="none" strike="noStrike" cap="none" spc="0" normalizeH="0" baseline="0" dirty="0">
              <a:ln>
                <a:noFill/>
              </a:ln>
              <a:solidFill>
                <a:srgbClr val="25243D"/>
              </a:solidFill>
              <a:effectLst/>
              <a:uFillTx/>
              <a:latin typeface="Century Gothic Bold"/>
              <a:sym typeface="Calibri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F5C0F8B-D8CF-A04F-8363-CEAF4998E430}"/>
              </a:ext>
            </a:extLst>
          </p:cNvPr>
          <p:cNvSpPr txBox="1"/>
          <p:nvPr/>
        </p:nvSpPr>
        <p:spPr>
          <a:xfrm>
            <a:off x="1857840" y="2226154"/>
            <a:ext cx="2521656" cy="244682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pt-PT" sz="1800" u="sng">
                <a:solidFill>
                  <a:srgbClr val="25243D"/>
                </a:solidFill>
                <a:latin typeface="Century Gothic Bold"/>
              </a:rPr>
              <a:t>Imagem</a:t>
            </a: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pt-PT" sz="1400">
                <a:solidFill>
                  <a:srgbClr val="25243D"/>
                </a:solidFill>
                <a:latin typeface="Century Gothic Bold"/>
              </a:rPr>
              <a:t>Costa rochosa</a:t>
            </a: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pt-PT" sz="1400">
                <a:solidFill>
                  <a:srgbClr val="25243D"/>
                </a:solidFill>
                <a:latin typeface="Century Gothic Bold"/>
              </a:rPr>
              <a:t>Oceano aberto</a:t>
            </a: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pt-PT" sz="1400">
                <a:solidFill>
                  <a:srgbClr val="25243D"/>
                </a:solidFill>
                <a:latin typeface="Century Gothic Bold"/>
              </a:rPr>
              <a:t>Erva marinha</a:t>
            </a: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pt-PT" sz="1400" u="none" strike="noStrike" cap="none" spc="0" normalizeH="0">
                <a:ln>
                  <a:noFill/>
                </a:ln>
                <a:solidFill>
                  <a:srgbClr val="25243D"/>
                </a:solidFill>
                <a:effectLst/>
                <a:uFillTx/>
                <a:latin typeface="Century Gothic Bold"/>
                <a:sym typeface="Calibri"/>
              </a:rPr>
              <a:t>Mapa de recifes de coral</a:t>
            </a: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pt-PT" sz="1400">
                <a:solidFill>
                  <a:srgbClr val="25243D"/>
                </a:solidFill>
                <a:latin typeface="Century Gothic Bold"/>
              </a:rPr>
              <a:t>Mapa de recifes de coral</a:t>
            </a: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pt-PT" sz="1400" u="none" strike="noStrike" cap="none" spc="0" normalizeH="0">
                <a:ln>
                  <a:noFill/>
                </a:ln>
                <a:solidFill>
                  <a:srgbClr val="25243D"/>
                </a:solidFill>
                <a:effectLst/>
                <a:uFillTx/>
                <a:latin typeface="Century Gothic Bold"/>
                <a:sym typeface="Calibri"/>
              </a:rPr>
              <a:t>Sinais de mergulho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D6BD340-8BCD-7548-8415-F226A157AADD}"/>
              </a:ext>
            </a:extLst>
          </p:cNvPr>
          <p:cNvSpPr txBox="1"/>
          <p:nvPr/>
        </p:nvSpPr>
        <p:spPr>
          <a:xfrm>
            <a:off x="4554538" y="2222500"/>
            <a:ext cx="2521656" cy="244682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pt-PT" sz="1800" u="sng">
                <a:solidFill>
                  <a:srgbClr val="25243D"/>
                </a:solidFill>
                <a:latin typeface="Century Gothic Bold"/>
              </a:rPr>
              <a:t>Créditos</a:t>
            </a: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pt-PT" sz="1400">
                <a:solidFill>
                  <a:srgbClr val="25243D"/>
                </a:solidFill>
                <a:latin typeface="Century Gothic Bold"/>
              </a:rPr>
              <a:t>Mark Nightingale</a:t>
            </a: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pt-PT" sz="1400">
                <a:solidFill>
                  <a:srgbClr val="25243D"/>
                </a:solidFill>
                <a:latin typeface="Century Gothic Bold"/>
              </a:rPr>
              <a:t>Encounter Edu</a:t>
            </a:r>
            <a:endParaRPr lang="en-US" sz="1400" dirty="0">
              <a:solidFill>
                <a:srgbClr val="25243D"/>
              </a:solidFill>
              <a:latin typeface="Century Gothic Bold"/>
            </a:endParaRP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pt-PT" sz="1400" u="none" strike="noStrike" cap="none" spc="0" normalizeH="0">
                <a:ln>
                  <a:noFill/>
                </a:ln>
                <a:solidFill>
                  <a:srgbClr val="25243D"/>
                </a:solidFill>
                <a:effectLst/>
                <a:uFillTx/>
                <a:latin typeface="Century Gothic Bold"/>
                <a:sym typeface="Calibri"/>
              </a:rPr>
              <a:t>NOAA</a:t>
            </a: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pt-PT" sz="1400">
                <a:solidFill>
                  <a:srgbClr val="25243D"/>
                </a:solidFill>
                <a:latin typeface="Century Gothic Bold"/>
              </a:rPr>
              <a:t>NASA</a:t>
            </a: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pt-PT" sz="1400" u="none" strike="noStrike" cap="none" spc="0" normalizeH="0">
                <a:ln>
                  <a:noFill/>
                </a:ln>
                <a:solidFill>
                  <a:srgbClr val="25243D"/>
                </a:solidFill>
                <a:effectLst/>
                <a:uFillTx/>
                <a:latin typeface="Century Gothic Bold"/>
                <a:sym typeface="Calibri"/>
              </a:rPr>
              <a:t>NASA</a:t>
            </a: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pt-PT" sz="1400">
                <a:solidFill>
                  <a:srgbClr val="25243D"/>
                </a:solidFill>
                <a:latin typeface="Century Gothic Bold"/>
              </a:rPr>
              <a:t>Peter Southwood</a:t>
            </a:r>
            <a:endParaRPr kumimoji="0" lang="en-US" sz="1400" u="none" strike="noStrike" cap="none" spc="0" normalizeH="0" baseline="0" dirty="0">
              <a:ln>
                <a:noFill/>
              </a:ln>
              <a:solidFill>
                <a:srgbClr val="25243D"/>
              </a:solidFill>
              <a:effectLst/>
              <a:uFillTx/>
              <a:latin typeface="Century Gothic Bold"/>
              <a:sym typeface="Calibri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D30D503-855A-CB4C-8F8D-DBB81B2A9BE1}"/>
              </a:ext>
            </a:extLst>
          </p:cNvPr>
          <p:cNvSpPr txBox="1"/>
          <p:nvPr/>
        </p:nvSpPr>
        <p:spPr>
          <a:xfrm>
            <a:off x="1857840" y="4869450"/>
            <a:ext cx="5685960" cy="52321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defTabSz="457200">
              <a:tabLst>
                <a:tab pos="2693988" algn="l"/>
              </a:tabLst>
            </a:pPr>
            <a:r>
              <a:rPr lang="pt-PT" sz="1400" b="1" u="none" strike="noStrike" cap="none" spc="0" normalizeH="0" dirty="0">
                <a:ln>
                  <a:noFill/>
                </a:ln>
                <a:solidFill>
                  <a:schemeClr val="bg2"/>
                </a:solidFill>
                <a:effectLst/>
                <a:uFillTx/>
                <a:latin typeface="Century Gothic" panose="020B0502020202020204" pitchFamily="34" charset="0"/>
                <a:sym typeface="Calibri"/>
              </a:rPr>
              <a:t>Restantes imagens e 	</a:t>
            </a:r>
            <a:r>
              <a:rPr lang="pt-PT" sz="1400" b="1" dirty="0">
                <a:solidFill>
                  <a:schemeClr val="bg2"/>
                </a:solidFill>
                <a:latin typeface="Century Gothic" panose="020B0502020202020204" pitchFamily="34" charset="0"/>
              </a:rPr>
              <a:t>XL Catlin Seaview Survey </a:t>
            </a:r>
            <a:r>
              <a:rPr lang="pt-PT" sz="1400" b="1" u="none" strike="noStrike" cap="none" spc="0" normalizeH="0" dirty="0">
                <a:ln>
                  <a:noFill/>
                </a:ln>
                <a:solidFill>
                  <a:schemeClr val="bg2"/>
                </a:solidFill>
                <a:effectLst/>
                <a:uFillTx/>
                <a:latin typeface="Century Gothic" panose="020B0502020202020204" pitchFamily="34" charset="0"/>
                <a:sym typeface="Calibri"/>
              </a:rPr>
              <a:t>	</a:t>
            </a:r>
          </a:p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2693988" algn="l"/>
              </a:tabLst>
            </a:pPr>
            <a:r>
              <a:rPr lang="pt-PT" sz="1400" b="1" u="none" strike="noStrike" cap="none" spc="0" normalizeH="0" dirty="0">
                <a:ln>
                  <a:noFill/>
                </a:ln>
                <a:solidFill>
                  <a:schemeClr val="bg2"/>
                </a:solidFill>
                <a:effectLst/>
                <a:uFillTx/>
                <a:latin typeface="Century Gothic" panose="020B0502020202020204" pitchFamily="34" charset="0"/>
                <a:sym typeface="Calibri"/>
              </a:rPr>
              <a:t>fotografias </a:t>
            </a:r>
            <a:r>
              <a:rPr lang="pt-PT" sz="1400" b="1" dirty="0">
                <a:solidFill>
                  <a:schemeClr val="bg2"/>
                </a:solidFill>
                <a:latin typeface="Century Gothic" panose="020B0502020202020204" pitchFamily="34" charset="0"/>
              </a:rPr>
              <a:t>	</a:t>
            </a:r>
            <a:endParaRPr lang="pt-PT" sz="1400" b="1" u="none" strike="noStrike" cap="none" spc="0" normalizeH="0" dirty="0">
              <a:ln>
                <a:noFill/>
              </a:ln>
              <a:solidFill>
                <a:schemeClr val="bg2"/>
              </a:solidFill>
              <a:effectLst/>
              <a:uFillTx/>
              <a:latin typeface="Century Gothic" panose="020B0502020202020204" pitchFamily="34" charset="0"/>
              <a:sym typeface="Calibri"/>
            </a:endParaRPr>
          </a:p>
        </p:txBody>
      </p:sp>
      <p:sp>
        <p:nvSpPr>
          <p:cNvPr id="8" name="Title 8">
            <a:extLst>
              <a:ext uri="{FF2B5EF4-FFF2-40B4-BE49-F238E27FC236}">
                <a16:creationId xmlns:a16="http://schemas.microsoft.com/office/drawing/2014/main" id="{51F63E4D-6BBF-3E43-84DD-D801409E70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pt-PT"/>
              <a:t>Aula 1: Explorador de corais</a:t>
            </a:r>
          </a:p>
        </p:txBody>
      </p:sp>
    </p:spTree>
    <p:extLst>
      <p:ext uri="{BB962C8B-B14F-4D97-AF65-F5344CB8AC3E}">
        <p14:creationId xmlns:p14="http://schemas.microsoft.com/office/powerpoint/2010/main" val="4147027562"/>
      </p:ext>
    </p:extLst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51857A-3EEE-0042-A98F-8B106FAFF8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pt-PT" dirty="0"/>
              <a:t>Aula 1: Explorador de corais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A28BE98-600F-DC4E-AC05-54DADCEF8B2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 rtlCol="0"/>
          <a:lstStyle/>
          <a:p>
            <a:pPr rtl="0"/>
            <a:r>
              <a:rPr lang="pt-PT"/>
              <a:t>Zarpar rumo ao recife</a:t>
            </a:r>
          </a:p>
        </p:txBody>
      </p:sp>
      <p:pic>
        <p:nvPicPr>
          <p:cNvPr id="4" name="Picture 3" descr="A picture containing sport, swimming, dark, man&#10;&#10;Description automatically generated">
            <a:hlinkClick r:id="rId2"/>
            <a:extLst>
              <a:ext uri="{FF2B5EF4-FFF2-40B4-BE49-F238E27FC236}">
                <a16:creationId xmlns:a16="http://schemas.microsoft.com/office/drawing/2014/main" id="{ACC76E65-55A8-3F40-930E-B528EC19D27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4153" y="1642685"/>
            <a:ext cx="7480959" cy="4197493"/>
          </a:xfrm>
          <a:prstGeom prst="rect">
            <a:avLst/>
          </a:prstGeom>
        </p:spPr>
      </p:pic>
      <p:grpSp>
        <p:nvGrpSpPr>
          <p:cNvPr id="5" name="Group 4">
            <a:extLst>
              <a:ext uri="{FF2B5EF4-FFF2-40B4-BE49-F238E27FC236}">
                <a16:creationId xmlns:a16="http://schemas.microsoft.com/office/drawing/2014/main" id="{3B8E9B7A-2558-E848-9536-D77AC4CE7DBF}"/>
              </a:ext>
            </a:extLst>
          </p:cNvPr>
          <p:cNvGrpSpPr/>
          <p:nvPr/>
        </p:nvGrpSpPr>
        <p:grpSpPr>
          <a:xfrm>
            <a:off x="395288" y="6073323"/>
            <a:ext cx="2079653" cy="283221"/>
            <a:chOff x="395288" y="6073323"/>
            <a:chExt cx="2079653" cy="283221"/>
          </a:xfrm>
        </p:grpSpPr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3EDC486F-EB19-154B-94E2-185E5BE68A70}"/>
                </a:ext>
              </a:extLst>
            </p:cNvPr>
            <p:cNvGrpSpPr/>
            <p:nvPr userDrawn="1"/>
          </p:nvGrpSpPr>
          <p:grpSpPr>
            <a:xfrm>
              <a:off x="395288" y="6073323"/>
              <a:ext cx="2079653" cy="283221"/>
              <a:chOff x="395288" y="6073323"/>
              <a:chExt cx="2079653" cy="283221"/>
            </a:xfrm>
          </p:grpSpPr>
          <p:grpSp>
            <p:nvGrpSpPr>
              <p:cNvPr id="8" name="Group 7">
                <a:extLst>
                  <a:ext uri="{FF2B5EF4-FFF2-40B4-BE49-F238E27FC236}">
                    <a16:creationId xmlns:a16="http://schemas.microsoft.com/office/drawing/2014/main" id="{6AE25A97-59B0-C742-B8DB-20D6CCE8B820}"/>
                  </a:ext>
                </a:extLst>
              </p:cNvPr>
              <p:cNvGrpSpPr/>
              <p:nvPr userDrawn="1"/>
            </p:nvGrpSpPr>
            <p:grpSpPr>
              <a:xfrm>
                <a:off x="395288" y="6073323"/>
                <a:ext cx="2079653" cy="283221"/>
                <a:chOff x="2506068" y="6091812"/>
                <a:chExt cx="2079653" cy="283221"/>
              </a:xfrm>
              <a:solidFill>
                <a:srgbClr val="4EB7A0"/>
              </a:solidFill>
            </p:grpSpPr>
            <p:sp>
              <p:nvSpPr>
                <p:cNvPr id="10" name="Oval 9">
                  <a:extLst>
                    <a:ext uri="{FF2B5EF4-FFF2-40B4-BE49-F238E27FC236}">
                      <a16:creationId xmlns:a16="http://schemas.microsoft.com/office/drawing/2014/main" id="{6101AF5E-2374-2F46-BDE8-5114B5B67AE3}"/>
                    </a:ext>
                  </a:extLst>
                </p:cNvPr>
                <p:cNvSpPr/>
                <p:nvPr userDrawn="1"/>
              </p:nvSpPr>
              <p:spPr>
                <a:xfrm>
                  <a:off x="2506068" y="6091812"/>
                  <a:ext cx="283221" cy="283221"/>
                </a:xfrm>
                <a:prstGeom prst="ellipse">
                  <a:avLst/>
                </a:prstGeom>
                <a:solidFill>
                  <a:schemeClr val="accent1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25400" tIns="25400" rIns="25400" bIns="25400" numCol="1" rtlCol="0" anchor="ctr">
                  <a:noAutofit/>
                </a:bodyPr>
                <a:lstStyle/>
                <a:p>
                  <a:pPr algn="ctr" defTabSz="292100" rtl="0"/>
                  <a:endParaRPr lang="en-US" sz="11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endParaRPr>
                </a:p>
              </p:txBody>
            </p:sp>
            <p:sp>
              <p:nvSpPr>
                <p:cNvPr id="11" name="Oval 10">
                  <a:extLst>
                    <a:ext uri="{FF2B5EF4-FFF2-40B4-BE49-F238E27FC236}">
                      <a16:creationId xmlns:a16="http://schemas.microsoft.com/office/drawing/2014/main" id="{B6C3E2F6-5A64-5D49-A4D1-80405A8D4F74}"/>
                    </a:ext>
                  </a:extLst>
                </p:cNvPr>
                <p:cNvSpPr/>
                <p:nvPr userDrawn="1"/>
              </p:nvSpPr>
              <p:spPr>
                <a:xfrm>
                  <a:off x="4302500" y="6091812"/>
                  <a:ext cx="283221" cy="283221"/>
                </a:xfrm>
                <a:prstGeom prst="ellipse">
                  <a:avLst/>
                </a:prstGeom>
                <a:solidFill>
                  <a:schemeClr val="accent1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25400" tIns="25400" rIns="25400" bIns="25400" numCol="1" rtlCol="0" anchor="ctr">
                  <a:noAutofit/>
                </a:bodyPr>
                <a:lstStyle/>
                <a:p>
                  <a:pPr algn="ctr" defTabSz="292100" rtl="0"/>
                  <a:endParaRPr lang="en-US" sz="11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endParaRPr>
                </a:p>
              </p:txBody>
            </p:sp>
          </p:grpSp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B0EB90C8-959F-A94E-BD21-0CCAA74A2BD8}"/>
                  </a:ext>
                </a:extLst>
              </p:cNvPr>
              <p:cNvSpPr/>
              <p:nvPr userDrawn="1"/>
            </p:nvSpPr>
            <p:spPr>
              <a:xfrm>
                <a:off x="517891" y="6075641"/>
                <a:ext cx="1836891" cy="280903"/>
              </a:xfrm>
              <a:prstGeom prst="rect">
                <a:avLst/>
              </a:prstGeom>
              <a:solidFill>
                <a:schemeClr val="accent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25400" tIns="25400" rIns="25400" bIns="25400" numCol="1" rtlCol="0" anchor="ctr">
                <a:noAutofit/>
              </a:bodyPr>
              <a:lstStyle/>
              <a:p>
                <a:pPr algn="ctr" defTabSz="292100" rtl="0"/>
                <a:endParaRPr lang="en-US" sz="11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endParaRPr>
              </a:p>
            </p:txBody>
          </p:sp>
        </p:grpSp>
        <p:sp>
          <p:nvSpPr>
            <p:cNvPr id="7" name="TextBox 6">
              <a:hlinkClick r:id="rId2"/>
              <a:extLst>
                <a:ext uri="{FF2B5EF4-FFF2-40B4-BE49-F238E27FC236}">
                  <a16:creationId xmlns:a16="http://schemas.microsoft.com/office/drawing/2014/main" id="{54123D99-3576-0743-B15C-068565692D70}"/>
                </a:ext>
              </a:extLst>
            </p:cNvPr>
            <p:cNvSpPr txBox="1"/>
            <p:nvPr userDrawn="1"/>
          </p:nvSpPr>
          <p:spPr>
            <a:xfrm>
              <a:off x="395288" y="6077229"/>
              <a:ext cx="2079653" cy="27699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t">
              <a:spAutoFit/>
            </a:bodyPr>
            <a:lstStyle/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pt-PT" sz="1200" b="1" i="0" u="none" strike="noStrike" cap="none" spc="300" normalizeH="0">
                  <a:ln>
                    <a:noFill/>
                  </a:ln>
                  <a:solidFill>
                    <a:schemeClr val="tx1"/>
                  </a:solidFill>
                  <a:effectLst/>
                  <a:uFillTx/>
                  <a:latin typeface="Century Gothic" panose="020B0502020202020204" pitchFamily="34" charset="0"/>
                  <a:ea typeface="+mj-ea"/>
                  <a:cs typeface="+mj-cs"/>
                  <a:sym typeface="Calibri"/>
                </a:rPr>
                <a:t>VER VÍDEO</a:t>
              </a:r>
            </a:p>
          </p:txBody>
        </p:sp>
      </p:grpSp>
      <p:sp>
        <p:nvSpPr>
          <p:cNvPr id="12" name="Rectangle 11">
            <a:extLst>
              <a:ext uri="{FF2B5EF4-FFF2-40B4-BE49-F238E27FC236}">
                <a16:creationId xmlns:a16="http://schemas.microsoft.com/office/drawing/2014/main" id="{C0FBC283-FC84-D043-95D2-B83F13D6634E}"/>
              </a:ext>
            </a:extLst>
          </p:cNvPr>
          <p:cNvSpPr/>
          <p:nvPr/>
        </p:nvSpPr>
        <p:spPr>
          <a:xfrm>
            <a:off x="533644" y="6288671"/>
            <a:ext cx="1802941" cy="66714"/>
          </a:xfrm>
          <a:prstGeom prst="rect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</p:spTree>
    <p:extLst>
      <p:ext uri="{BB962C8B-B14F-4D97-AF65-F5344CB8AC3E}">
        <p14:creationId xmlns:p14="http://schemas.microsoft.com/office/powerpoint/2010/main" val="1997135812"/>
      </p:ext>
    </p:extLst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8CBA0F9B-F243-964D-9DE2-0682E5FDE510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 rtlCol="0"/>
          <a:lstStyle/>
          <a:p>
            <a:pPr rtl="0"/>
            <a:r>
              <a:rPr lang="en-US" dirty="0"/>
              <a:t>MENOS</a:t>
            </a: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2F5D300B-DA39-BA4C-907A-28740EB30C6B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 rtlCol="0"/>
          <a:lstStyle/>
          <a:p>
            <a:pPr rtl="0"/>
            <a:r>
              <a:rPr lang="pt-PT"/>
              <a:t>Que percentagem da</a:t>
            </a:r>
            <a:r>
              <a:rPr lang="pt-PT">
                <a:solidFill>
                  <a:schemeClr val="bg2"/>
                </a:solidFill>
              </a:rPr>
              <a:t>superfície</a:t>
            </a:r>
            <a:r>
              <a:rPr lang="pt-PT"/>
              <a:t> da Terra está coberta pelo oceano?</a:t>
            </a:r>
          </a:p>
          <a:p>
            <a:pPr rtl="0"/>
            <a:endParaRPr lang="en-US" dirty="0"/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3B9DB501-2F19-454F-B9F7-6EB027C5A61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 rtlCol="0"/>
          <a:lstStyle/>
          <a:p>
            <a:pPr rtl="0"/>
            <a:r>
              <a:rPr lang="pt-PT"/>
              <a:t>50%</a:t>
            </a:r>
          </a:p>
        </p:txBody>
      </p:sp>
      <p:sp>
        <p:nvSpPr>
          <p:cNvPr id="18" name="Title 8">
            <a:extLst>
              <a:ext uri="{FF2B5EF4-FFF2-40B4-BE49-F238E27FC236}">
                <a16:creationId xmlns:a16="http://schemas.microsoft.com/office/drawing/2014/main" id="{CC32D5CD-008E-5B4C-BA45-D7540C2767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pt-PT"/>
              <a:t>Aula 1: Explorador de corais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95667" y="953082"/>
            <a:ext cx="3178511" cy="584773"/>
          </a:xfrm>
          <a:prstGeom prst="rect">
            <a:avLst/>
          </a:prstGeom>
          <a:solidFill>
            <a:schemeClr val="tx2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defTabSz="457200"/>
            <a:r>
              <a:rPr lang="pt-PT" sz="3200" b="1" dirty="0">
                <a:solidFill>
                  <a:schemeClr val="bg1"/>
                </a:solidFill>
              </a:rPr>
              <a:t>Menos ou mais</a:t>
            </a:r>
            <a:endParaRPr kumimoji="0" lang="pt-PT" sz="3200" b="1" i="0" u="none" strike="noStrike" cap="none" spc="0" normalizeH="0" baseline="0" dirty="0">
              <a:ln>
                <a:noFill/>
              </a:ln>
              <a:solidFill>
                <a:schemeClr val="bg1"/>
              </a:solidFill>
              <a:effectLst/>
              <a:uFillTx/>
              <a:sym typeface="Calibri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317104AA-6DE1-4D74-83EF-07F30429DE11}"/>
              </a:ext>
            </a:extLst>
          </p:cNvPr>
          <p:cNvSpPr/>
          <p:nvPr/>
        </p:nvSpPr>
        <p:spPr>
          <a:xfrm>
            <a:off x="7244862" y="3429000"/>
            <a:ext cx="896815" cy="273845"/>
          </a:xfrm>
          <a:prstGeom prst="rect">
            <a:avLst/>
          </a:prstGeom>
          <a:solidFill>
            <a:schemeClr val="accent1"/>
          </a:solidFill>
          <a:ln w="12700" cap="flat">
            <a:solidFill>
              <a:schemeClr val="accent1"/>
            </a:solidFill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GB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9" name="Text Placeholder 13">
            <a:extLst>
              <a:ext uri="{FF2B5EF4-FFF2-40B4-BE49-F238E27FC236}">
                <a16:creationId xmlns:a16="http://schemas.microsoft.com/office/drawing/2014/main" id="{2FA0E0E3-1BD4-4522-B8A5-A2C1FF12A3E8}"/>
              </a:ext>
            </a:extLst>
          </p:cNvPr>
          <p:cNvSpPr txBox="1">
            <a:spLocks/>
          </p:cNvSpPr>
          <p:nvPr/>
        </p:nvSpPr>
        <p:spPr>
          <a:xfrm>
            <a:off x="6580616" y="3147960"/>
            <a:ext cx="2167715" cy="8440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rtlCol="0" anchor="ctr"/>
          <a:lstStyle>
            <a:lvl1pPr marL="0" marR="0" indent="0" algn="ctr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None/>
              <a:tabLst/>
              <a:defRPr sz="1800" b="1" i="0" u="none" strike="noStrike" cap="none" spc="0" baseline="0">
                <a:ln>
                  <a:noFill/>
                </a:ln>
                <a:solidFill>
                  <a:schemeClr val="bg1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723900" marR="0" indent="-2667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2pPr>
            <a:lvl3pPr marL="1234440" marR="0" indent="-32004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3pPr>
            <a:lvl4pPr marL="1727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4pPr>
            <a:lvl5pPr marL="21844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5pPr>
            <a:lvl6pPr marL="26416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30988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35560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4013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hangingPunct="1"/>
            <a:r>
              <a:rPr lang="en-US" dirty="0"/>
              <a:t>MAIS</a:t>
            </a:r>
          </a:p>
        </p:txBody>
      </p:sp>
    </p:spTree>
    <p:extLst>
      <p:ext uri="{BB962C8B-B14F-4D97-AF65-F5344CB8AC3E}">
        <p14:creationId xmlns:p14="http://schemas.microsoft.com/office/powerpoint/2010/main" val="3111004612"/>
      </p:ext>
    </p:extLst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7EFB299E-8D28-5447-8D61-14EC1C576A91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 rtlCol="0"/>
          <a:lstStyle/>
          <a:p>
            <a:pPr rtl="0"/>
            <a:r>
              <a:rPr lang="pt-PT">
                <a:solidFill>
                  <a:schemeClr val="bg2"/>
                </a:solidFill>
              </a:rPr>
              <a:t>71%</a:t>
            </a:r>
          </a:p>
          <a:p>
            <a:pPr rtl="0"/>
            <a:endParaRPr lang="en-US" dirty="0">
              <a:solidFill>
                <a:schemeClr val="bg2"/>
              </a:solidFill>
            </a:endParaRP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57719404-5563-CE43-8363-4AB1842DEB5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 rtlCol="0"/>
          <a:lstStyle/>
          <a:p>
            <a:pPr rtl="0"/>
            <a:r>
              <a:rPr lang="pt-PT"/>
              <a:t>Que percentagem da</a:t>
            </a:r>
            <a:r>
              <a:rPr lang="pt-PT">
                <a:solidFill>
                  <a:schemeClr val="bg2"/>
                </a:solidFill>
              </a:rPr>
              <a:t>superfície</a:t>
            </a:r>
            <a:r>
              <a:rPr lang="pt-PT"/>
              <a:t> da Terra está coberta pelo oceano?</a:t>
            </a:r>
          </a:p>
          <a:p>
            <a:pPr rtl="0"/>
            <a:endParaRPr lang="en-US" dirty="0"/>
          </a:p>
          <a:p>
            <a:pPr rtl="0"/>
            <a:endParaRPr lang="en-US" dirty="0"/>
          </a:p>
        </p:txBody>
      </p:sp>
      <p:sp>
        <p:nvSpPr>
          <p:cNvPr id="10" name="Title 8">
            <a:extLst>
              <a:ext uri="{FF2B5EF4-FFF2-40B4-BE49-F238E27FC236}">
                <a16:creationId xmlns:a16="http://schemas.microsoft.com/office/drawing/2014/main" id="{CA7609D1-E8E7-7F48-8681-A046B702F2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pt-PT"/>
              <a:t>Aula 1: Explorador de corais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95667" y="953082"/>
            <a:ext cx="3178511" cy="584773"/>
          </a:xfrm>
          <a:prstGeom prst="rect">
            <a:avLst/>
          </a:prstGeom>
          <a:solidFill>
            <a:schemeClr val="tx2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defTabSz="457200"/>
            <a:r>
              <a:rPr lang="pt-PT" sz="3200" b="1" dirty="0">
                <a:solidFill>
                  <a:schemeClr val="bg1"/>
                </a:solidFill>
              </a:rPr>
              <a:t>Menos ou mais</a:t>
            </a:r>
            <a:endParaRPr kumimoji="0" lang="pt-PT" sz="3200" b="1" i="0" u="none" strike="noStrike" cap="none" spc="0" normalizeH="0" baseline="0" dirty="0">
              <a:ln>
                <a:noFill/>
              </a:ln>
              <a:solidFill>
                <a:schemeClr val="bg1"/>
              </a:solidFill>
              <a:effectLst/>
              <a:uFillTx/>
              <a:sym typeface="Calibri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317104AA-6DE1-4D74-83EF-07F30429DE11}"/>
              </a:ext>
            </a:extLst>
          </p:cNvPr>
          <p:cNvSpPr/>
          <p:nvPr/>
        </p:nvSpPr>
        <p:spPr>
          <a:xfrm>
            <a:off x="7244862" y="3429000"/>
            <a:ext cx="896815" cy="273845"/>
          </a:xfrm>
          <a:prstGeom prst="rect">
            <a:avLst/>
          </a:prstGeom>
          <a:solidFill>
            <a:schemeClr val="accent1"/>
          </a:solidFill>
          <a:ln w="12700" cap="flat">
            <a:solidFill>
              <a:schemeClr val="accent1"/>
            </a:solidFill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GB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3" name="Text Placeholder 13">
            <a:extLst>
              <a:ext uri="{FF2B5EF4-FFF2-40B4-BE49-F238E27FC236}">
                <a16:creationId xmlns:a16="http://schemas.microsoft.com/office/drawing/2014/main" id="{2FA0E0E3-1BD4-4522-B8A5-A2C1FF12A3E8}"/>
              </a:ext>
            </a:extLst>
          </p:cNvPr>
          <p:cNvSpPr txBox="1">
            <a:spLocks/>
          </p:cNvSpPr>
          <p:nvPr/>
        </p:nvSpPr>
        <p:spPr>
          <a:xfrm>
            <a:off x="6580616" y="3147960"/>
            <a:ext cx="2167715" cy="8440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rtlCol="0" anchor="ctr"/>
          <a:lstStyle>
            <a:lvl1pPr marL="0" marR="0" indent="0" algn="ctr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None/>
              <a:tabLst/>
              <a:defRPr sz="1800" b="1" i="0" u="none" strike="noStrike" cap="none" spc="0" baseline="0">
                <a:ln>
                  <a:noFill/>
                </a:ln>
                <a:solidFill>
                  <a:schemeClr val="bg1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723900" marR="0" indent="-2667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2pPr>
            <a:lvl3pPr marL="1234440" marR="0" indent="-32004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3pPr>
            <a:lvl4pPr marL="1727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4pPr>
            <a:lvl5pPr marL="21844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5pPr>
            <a:lvl6pPr marL="26416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30988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35560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4013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hangingPunct="1"/>
            <a:r>
              <a:rPr lang="en-US" dirty="0"/>
              <a:t>MAIS</a:t>
            </a:r>
          </a:p>
        </p:txBody>
      </p:sp>
    </p:spTree>
    <p:extLst>
      <p:ext uri="{BB962C8B-B14F-4D97-AF65-F5344CB8AC3E}">
        <p14:creationId xmlns:p14="http://schemas.microsoft.com/office/powerpoint/2010/main" val="3076499285"/>
      </p:ext>
    </p:extLst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8CBA0F9B-F243-964D-9DE2-0682E5FDE510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 rtlCol="0"/>
          <a:lstStyle/>
          <a:p>
            <a:r>
              <a:rPr lang="en-US" dirty="0"/>
              <a:t>MENOS</a:t>
            </a: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2F5D300B-DA39-BA4C-907A-28740EB30C6B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 rtlCol="0"/>
          <a:lstStyle/>
          <a:p>
            <a:pPr rtl="0"/>
            <a:r>
              <a:rPr lang="pt-PT"/>
              <a:t>Que percentagem da água da Terra corresponde ao oceano?</a:t>
            </a:r>
          </a:p>
          <a:p>
            <a:pPr rtl="0"/>
            <a:endParaRPr lang="en-US" dirty="0"/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3B9DB501-2F19-454F-B9F7-6EB027C5A61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 rtlCol="0"/>
          <a:lstStyle/>
          <a:p>
            <a:pPr rtl="0"/>
            <a:r>
              <a:rPr lang="pt-PT"/>
              <a:t>90%</a:t>
            </a:r>
          </a:p>
        </p:txBody>
      </p:sp>
      <p:sp>
        <p:nvSpPr>
          <p:cNvPr id="6" name="Title 8">
            <a:extLst>
              <a:ext uri="{FF2B5EF4-FFF2-40B4-BE49-F238E27FC236}">
                <a16:creationId xmlns:a16="http://schemas.microsoft.com/office/drawing/2014/main" id="{33B88132-32D5-C54B-B535-E6B8068DAF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pt-PT"/>
              <a:t>Aula 1: Explorador de corais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95667" y="953082"/>
            <a:ext cx="3178511" cy="584773"/>
          </a:xfrm>
          <a:prstGeom prst="rect">
            <a:avLst/>
          </a:prstGeom>
          <a:solidFill>
            <a:schemeClr val="tx2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defTabSz="457200"/>
            <a:r>
              <a:rPr lang="pt-PT" sz="3200" b="1" dirty="0">
                <a:solidFill>
                  <a:schemeClr val="bg1"/>
                </a:solidFill>
              </a:rPr>
              <a:t>Menos ou mais</a:t>
            </a:r>
            <a:endParaRPr kumimoji="0" lang="pt-PT" sz="3200" b="1" i="0" u="none" strike="noStrike" cap="none" spc="0" normalizeH="0" baseline="0" dirty="0">
              <a:ln>
                <a:noFill/>
              </a:ln>
              <a:solidFill>
                <a:schemeClr val="bg1"/>
              </a:solidFill>
              <a:effectLst/>
              <a:uFillTx/>
              <a:sym typeface="Calibri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317104AA-6DE1-4D74-83EF-07F30429DE11}"/>
              </a:ext>
            </a:extLst>
          </p:cNvPr>
          <p:cNvSpPr/>
          <p:nvPr/>
        </p:nvSpPr>
        <p:spPr>
          <a:xfrm>
            <a:off x="7244862" y="3429000"/>
            <a:ext cx="896815" cy="273845"/>
          </a:xfrm>
          <a:prstGeom prst="rect">
            <a:avLst/>
          </a:prstGeom>
          <a:solidFill>
            <a:schemeClr val="accent1"/>
          </a:solidFill>
          <a:ln w="12700" cap="flat">
            <a:solidFill>
              <a:schemeClr val="accent1"/>
            </a:solidFill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GB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0" name="Text Placeholder 13">
            <a:extLst>
              <a:ext uri="{FF2B5EF4-FFF2-40B4-BE49-F238E27FC236}">
                <a16:creationId xmlns:a16="http://schemas.microsoft.com/office/drawing/2014/main" id="{2FA0E0E3-1BD4-4522-B8A5-A2C1FF12A3E8}"/>
              </a:ext>
            </a:extLst>
          </p:cNvPr>
          <p:cNvSpPr txBox="1">
            <a:spLocks/>
          </p:cNvSpPr>
          <p:nvPr/>
        </p:nvSpPr>
        <p:spPr>
          <a:xfrm>
            <a:off x="6580616" y="3147960"/>
            <a:ext cx="2167715" cy="8440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rtlCol="0" anchor="ctr"/>
          <a:lstStyle>
            <a:lvl1pPr marL="0" marR="0" indent="0" algn="ctr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None/>
              <a:tabLst/>
              <a:defRPr sz="1800" b="1" i="0" u="none" strike="noStrike" cap="none" spc="0" baseline="0">
                <a:ln>
                  <a:noFill/>
                </a:ln>
                <a:solidFill>
                  <a:schemeClr val="bg1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723900" marR="0" indent="-2667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2pPr>
            <a:lvl3pPr marL="1234440" marR="0" indent="-32004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3pPr>
            <a:lvl4pPr marL="1727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4pPr>
            <a:lvl5pPr marL="21844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5pPr>
            <a:lvl6pPr marL="26416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30988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35560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4013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hangingPunct="1"/>
            <a:r>
              <a:rPr lang="en-US" dirty="0"/>
              <a:t>MAIS</a:t>
            </a:r>
          </a:p>
        </p:txBody>
      </p:sp>
    </p:spTree>
    <p:extLst>
      <p:ext uri="{BB962C8B-B14F-4D97-AF65-F5344CB8AC3E}">
        <p14:creationId xmlns:p14="http://schemas.microsoft.com/office/powerpoint/2010/main" val="3413400671"/>
      </p:ext>
    </p:extLst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7EFB299E-8D28-5447-8D61-14EC1C576A91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 rtlCol="0"/>
          <a:lstStyle/>
          <a:p>
            <a:pPr rtl="0"/>
            <a:r>
              <a:rPr lang="pt-PT">
                <a:solidFill>
                  <a:schemeClr val="bg2"/>
                </a:solidFill>
              </a:rPr>
              <a:t>97%</a:t>
            </a:r>
          </a:p>
          <a:p>
            <a:pPr rtl="0"/>
            <a:endParaRPr lang="en-US" dirty="0">
              <a:solidFill>
                <a:schemeClr val="bg2"/>
              </a:solidFill>
            </a:endParaRP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57719404-5563-CE43-8363-4AB1842DEB5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 rtlCol="0"/>
          <a:lstStyle/>
          <a:p>
            <a:pPr rtl="0"/>
            <a:r>
              <a:rPr lang="pt-PT"/>
              <a:t>Que percentagem da água da Terra corresponde ao oceano?</a:t>
            </a:r>
          </a:p>
          <a:p>
            <a:pPr rtl="0"/>
            <a:endParaRPr lang="en-US" dirty="0"/>
          </a:p>
        </p:txBody>
      </p:sp>
      <p:sp>
        <p:nvSpPr>
          <p:cNvPr id="5" name="Title 8">
            <a:extLst>
              <a:ext uri="{FF2B5EF4-FFF2-40B4-BE49-F238E27FC236}">
                <a16:creationId xmlns:a16="http://schemas.microsoft.com/office/drawing/2014/main" id="{2E7BDB16-67D2-3E46-BD44-F5F8815F73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pt-PT"/>
              <a:t>Aula 1: Explorador de corais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317104AA-6DE1-4D74-83EF-07F30429DE11}"/>
              </a:ext>
            </a:extLst>
          </p:cNvPr>
          <p:cNvSpPr/>
          <p:nvPr/>
        </p:nvSpPr>
        <p:spPr>
          <a:xfrm>
            <a:off x="7244862" y="3429000"/>
            <a:ext cx="896815" cy="273845"/>
          </a:xfrm>
          <a:prstGeom prst="rect">
            <a:avLst/>
          </a:prstGeom>
          <a:solidFill>
            <a:schemeClr val="accent1"/>
          </a:solidFill>
          <a:ln w="12700" cap="flat">
            <a:solidFill>
              <a:schemeClr val="accent1"/>
            </a:solidFill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GB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0" name="Text Placeholder 13">
            <a:extLst>
              <a:ext uri="{FF2B5EF4-FFF2-40B4-BE49-F238E27FC236}">
                <a16:creationId xmlns:a16="http://schemas.microsoft.com/office/drawing/2014/main" id="{2FA0E0E3-1BD4-4522-B8A5-A2C1FF12A3E8}"/>
              </a:ext>
            </a:extLst>
          </p:cNvPr>
          <p:cNvSpPr txBox="1">
            <a:spLocks/>
          </p:cNvSpPr>
          <p:nvPr/>
        </p:nvSpPr>
        <p:spPr>
          <a:xfrm>
            <a:off x="6580616" y="3147960"/>
            <a:ext cx="2167715" cy="8440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rtlCol="0" anchor="ctr"/>
          <a:lstStyle>
            <a:lvl1pPr marL="0" marR="0" indent="0" algn="ctr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None/>
              <a:tabLst/>
              <a:defRPr sz="1800" b="1" i="0" u="none" strike="noStrike" cap="none" spc="0" baseline="0">
                <a:ln>
                  <a:noFill/>
                </a:ln>
                <a:solidFill>
                  <a:schemeClr val="bg1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723900" marR="0" indent="-2667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2pPr>
            <a:lvl3pPr marL="1234440" marR="0" indent="-32004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3pPr>
            <a:lvl4pPr marL="1727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4pPr>
            <a:lvl5pPr marL="21844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5pPr>
            <a:lvl6pPr marL="26416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30988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35560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4013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hangingPunct="1"/>
            <a:r>
              <a:rPr lang="en-US" dirty="0"/>
              <a:t>MAIS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95667" y="953082"/>
            <a:ext cx="3178511" cy="584773"/>
          </a:xfrm>
          <a:prstGeom prst="rect">
            <a:avLst/>
          </a:prstGeom>
          <a:solidFill>
            <a:schemeClr val="tx2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defTabSz="457200"/>
            <a:r>
              <a:rPr lang="pt-PT" sz="3200" b="1" dirty="0">
                <a:solidFill>
                  <a:schemeClr val="bg1"/>
                </a:solidFill>
              </a:rPr>
              <a:t>Menos ou mais</a:t>
            </a:r>
            <a:endParaRPr kumimoji="0" lang="pt-PT" sz="3200" b="1" i="0" u="none" strike="noStrike" cap="none" spc="0" normalizeH="0" baseline="0" dirty="0">
              <a:ln>
                <a:noFill/>
              </a:ln>
              <a:solidFill>
                <a:schemeClr val="bg1"/>
              </a:solidFill>
              <a:effectLst/>
              <a:uFillTx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17045013"/>
      </p:ext>
    </p:extLst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8CBA0F9B-F243-964D-9DE2-0682E5FDE510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 rtlCol="0"/>
          <a:lstStyle/>
          <a:p>
            <a:r>
              <a:rPr lang="en-US" dirty="0"/>
              <a:t>MENOS</a:t>
            </a: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2F5D300B-DA39-BA4C-907A-28740EB30C6B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 rtlCol="0"/>
          <a:lstStyle/>
          <a:p>
            <a:pPr rtl="0" hangingPunct="1"/>
            <a:r>
              <a:rPr lang="pt-PT"/>
              <a:t>Que percentagem do oceano tem sido investigada?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3B9DB501-2F19-454F-B9F7-6EB027C5A61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 rtlCol="0"/>
          <a:lstStyle/>
          <a:p>
            <a:pPr rtl="0"/>
            <a:r>
              <a:rPr lang="pt-PT"/>
              <a:t>25%</a:t>
            </a:r>
          </a:p>
        </p:txBody>
      </p:sp>
      <p:sp>
        <p:nvSpPr>
          <p:cNvPr id="6" name="Title 8">
            <a:extLst>
              <a:ext uri="{FF2B5EF4-FFF2-40B4-BE49-F238E27FC236}">
                <a16:creationId xmlns:a16="http://schemas.microsoft.com/office/drawing/2014/main" id="{A6AFD908-E1AF-794F-BC32-DE9B6EC96F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pt-PT"/>
              <a:t>Aula 1: Explorador de corais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95667" y="953082"/>
            <a:ext cx="3178511" cy="584773"/>
          </a:xfrm>
          <a:prstGeom prst="rect">
            <a:avLst/>
          </a:prstGeom>
          <a:solidFill>
            <a:schemeClr val="tx2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defTabSz="457200"/>
            <a:r>
              <a:rPr lang="pt-PT" sz="3200" b="1" dirty="0">
                <a:solidFill>
                  <a:schemeClr val="bg1"/>
                </a:solidFill>
              </a:rPr>
              <a:t>Menos ou mais</a:t>
            </a:r>
            <a:endParaRPr kumimoji="0" lang="pt-PT" sz="3200" b="1" i="0" u="none" strike="noStrike" cap="none" spc="0" normalizeH="0" baseline="0" dirty="0">
              <a:ln>
                <a:noFill/>
              </a:ln>
              <a:solidFill>
                <a:schemeClr val="bg1"/>
              </a:solidFill>
              <a:effectLst/>
              <a:uFillTx/>
              <a:sym typeface="Calibri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317104AA-6DE1-4D74-83EF-07F30429DE11}"/>
              </a:ext>
            </a:extLst>
          </p:cNvPr>
          <p:cNvSpPr/>
          <p:nvPr/>
        </p:nvSpPr>
        <p:spPr>
          <a:xfrm>
            <a:off x="7244862" y="3429000"/>
            <a:ext cx="896815" cy="273845"/>
          </a:xfrm>
          <a:prstGeom prst="rect">
            <a:avLst/>
          </a:prstGeom>
          <a:solidFill>
            <a:schemeClr val="accent1"/>
          </a:solidFill>
          <a:ln w="12700" cap="flat">
            <a:solidFill>
              <a:schemeClr val="accent1"/>
            </a:solidFill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GB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0" name="Text Placeholder 13">
            <a:extLst>
              <a:ext uri="{FF2B5EF4-FFF2-40B4-BE49-F238E27FC236}">
                <a16:creationId xmlns:a16="http://schemas.microsoft.com/office/drawing/2014/main" id="{2FA0E0E3-1BD4-4522-B8A5-A2C1FF12A3E8}"/>
              </a:ext>
            </a:extLst>
          </p:cNvPr>
          <p:cNvSpPr txBox="1">
            <a:spLocks/>
          </p:cNvSpPr>
          <p:nvPr/>
        </p:nvSpPr>
        <p:spPr>
          <a:xfrm>
            <a:off x="6580616" y="3147960"/>
            <a:ext cx="2167715" cy="8440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rtlCol="0" anchor="ctr"/>
          <a:lstStyle>
            <a:lvl1pPr marL="0" marR="0" indent="0" algn="ctr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None/>
              <a:tabLst/>
              <a:defRPr sz="1800" b="1" i="0" u="none" strike="noStrike" cap="none" spc="0" baseline="0">
                <a:ln>
                  <a:noFill/>
                </a:ln>
                <a:solidFill>
                  <a:schemeClr val="bg1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723900" marR="0" indent="-2667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2pPr>
            <a:lvl3pPr marL="1234440" marR="0" indent="-32004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3pPr>
            <a:lvl4pPr marL="1727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4pPr>
            <a:lvl5pPr marL="21844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5pPr>
            <a:lvl6pPr marL="26416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30988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35560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4013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hangingPunct="1"/>
            <a:r>
              <a:rPr lang="en-US" dirty="0"/>
              <a:t>MAIS</a:t>
            </a:r>
          </a:p>
        </p:txBody>
      </p:sp>
    </p:spTree>
    <p:extLst>
      <p:ext uri="{BB962C8B-B14F-4D97-AF65-F5344CB8AC3E}">
        <p14:creationId xmlns:p14="http://schemas.microsoft.com/office/powerpoint/2010/main" val="2648849401"/>
      </p:ext>
    </p:extLst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F8343EFE-49BF-0E4C-988E-45ABE56369A4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87302" y="3006995"/>
            <a:ext cx="2167715" cy="844010"/>
          </a:xfrm>
        </p:spPr>
        <p:txBody>
          <a:bodyPr rtlCol="0"/>
          <a:lstStyle/>
          <a:p>
            <a:r>
              <a:rPr lang="en-US" dirty="0"/>
              <a:t>MENOS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85E7E20A-0D7D-AD48-8147-23A0DA3B9173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508818" y="3429000"/>
            <a:ext cx="1924684" cy="1102949"/>
          </a:xfrm>
        </p:spPr>
        <p:txBody>
          <a:bodyPr rtlCol="0"/>
          <a:lstStyle/>
          <a:p>
            <a:pPr rtl="0"/>
            <a:r>
              <a:rPr lang="pt-PT" sz="4000" dirty="0">
                <a:solidFill>
                  <a:schemeClr val="bg2"/>
                </a:solidFill>
              </a:rPr>
              <a:t>Menos de 20%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6F21DF6B-7ACA-7544-9AFC-971615F8FC84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 rtlCol="0"/>
          <a:lstStyle/>
          <a:p>
            <a:pPr rtl="0"/>
            <a:r>
              <a:rPr lang="pt-PT"/>
              <a:t>Que percentagem do oceano tem sido investigada?</a:t>
            </a:r>
          </a:p>
          <a:p>
            <a:pPr rtl="0"/>
            <a:endParaRPr lang="en-US" dirty="0"/>
          </a:p>
        </p:txBody>
      </p:sp>
      <p:sp>
        <p:nvSpPr>
          <p:cNvPr id="11" name="Title 8">
            <a:extLst>
              <a:ext uri="{FF2B5EF4-FFF2-40B4-BE49-F238E27FC236}">
                <a16:creationId xmlns:a16="http://schemas.microsoft.com/office/drawing/2014/main" id="{AD586627-7D85-474B-9198-DE428F1494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pt-PT"/>
              <a:t>Aula 1: Explorador de corais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95667" y="953082"/>
            <a:ext cx="3178511" cy="584773"/>
          </a:xfrm>
          <a:prstGeom prst="rect">
            <a:avLst/>
          </a:prstGeom>
          <a:solidFill>
            <a:schemeClr val="tx2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defTabSz="457200"/>
            <a:r>
              <a:rPr lang="pt-PT" sz="3200" b="1" dirty="0">
                <a:solidFill>
                  <a:schemeClr val="bg1"/>
                </a:solidFill>
              </a:rPr>
              <a:t>Menos ou mais</a:t>
            </a:r>
            <a:endParaRPr kumimoji="0" lang="pt-PT" sz="3200" b="1" i="0" u="none" strike="noStrike" cap="none" spc="0" normalizeH="0" baseline="0" dirty="0">
              <a:ln>
                <a:noFill/>
              </a:ln>
              <a:solidFill>
                <a:schemeClr val="bg1"/>
              </a:solidFill>
              <a:effectLst/>
              <a:uFillTx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087778479"/>
      </p:ext>
    </p:extLst>
  </p:cSld>
  <p:clrMapOvr>
    <a:masterClrMapping/>
  </p:clrMapOvr>
  <p:transition spd="med"/>
</p:sld>
</file>

<file path=ppt/theme/theme1.xml><?xml version="1.0" encoding="utf-8"?>
<a:theme xmlns:a="http://schemas.openxmlformats.org/drawingml/2006/main" name="Office Theme">
  <a:themeElements>
    <a:clrScheme name="Encounter Edu 1">
      <a:dk1>
        <a:srgbClr val="FFFFFF"/>
      </a:dk1>
      <a:lt1>
        <a:srgbClr val="091932"/>
      </a:lt1>
      <a:dk2>
        <a:srgbClr val="EFF0EF"/>
      </a:dk2>
      <a:lt2>
        <a:srgbClr val="091932"/>
      </a:lt2>
      <a:accent1>
        <a:srgbClr val="6EBEAF"/>
      </a:accent1>
      <a:accent2>
        <a:srgbClr val="6BD0D4"/>
      </a:accent2>
      <a:accent3>
        <a:srgbClr val="F2D049"/>
      </a:accent3>
      <a:accent4>
        <a:srgbClr val="F05349"/>
      </a:accent4>
      <a:accent5>
        <a:srgbClr val="007CAF"/>
      </a:accent5>
      <a:accent6>
        <a:srgbClr val="03462A"/>
      </a:accent6>
      <a:hlink>
        <a:srgbClr val="005F89"/>
      </a:hlink>
      <a:folHlink>
        <a:srgbClr val="00FFFF"/>
      </a:folHlink>
    </a:clrScheme>
    <a:fontScheme name="Century Gothic">
      <a:maj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6CD1D4"/>
        </a:solidFill>
        <a:ln w="12700" cap="flat">
          <a:noFill/>
          <a:miter lim="400000"/>
        </a:ln>
        <a:effectLst/>
      </a:spPr>
      <a:bodyPr wrap="square" lIns="25400" tIns="25400" rIns="25400" bIns="25400" numCol="1" anchor="ctr">
        <a:noAutofit/>
      </a:bodyPr>
      <a:lstStyle>
        <a:defPPr algn="ctr" defTabSz="292100">
          <a:defRPr sz="1100">
            <a:solidFill>
              <a:srgbClr val="FFFFFF"/>
            </a:solidFill>
            <a:latin typeface="Helvetica Neue Medium"/>
            <a:ea typeface="Helvetica Neue Medium"/>
            <a:cs typeface="Helvetica Neue Medium"/>
            <a:sym typeface="Helvetica Neue Medium"/>
          </a:defRPr>
        </a:defPPr>
      </a:lst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464646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000FF"/>
      </a:hlink>
      <a:folHlink>
        <a:srgbClr val="FF00FF"/>
      </a:folHlink>
    </a:clrScheme>
    <a:fontScheme name="Office Theme">
      <a:majorFont>
        <a:latin typeface="Calibri"/>
        <a:ea typeface="Calibri"/>
        <a:cs typeface="Calibri"/>
      </a:majorFont>
      <a:minorFont>
        <a:latin typeface="Helvetica"/>
        <a:ea typeface="Helvetica"/>
        <a:cs typeface="Helvetic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0F0F0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464646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464646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A8A2AB53EAF93438FD811965EF6E350" ma:contentTypeVersion="12" ma:contentTypeDescription="Create a new document." ma:contentTypeScope="" ma:versionID="64e4c6a1d02c77287c7c470d4e526373">
  <xsd:schema xmlns:xsd="http://www.w3.org/2001/XMLSchema" xmlns:xs="http://www.w3.org/2001/XMLSchema" xmlns:p="http://schemas.microsoft.com/office/2006/metadata/properties" xmlns:ns2="7dd0c2b8-7301-49b5-921e-ab84ec4c20a5" xmlns:ns3="8dd429a2-b850-4aa5-85c2-8487e2b197cf" targetNamespace="http://schemas.microsoft.com/office/2006/metadata/properties" ma:root="true" ma:fieldsID="fb188df91417151d7e1c7e0c08166507" ns2:_="" ns3:_="">
    <xsd:import namespace="7dd0c2b8-7301-49b5-921e-ab84ec4c20a5"/>
    <xsd:import namespace="8dd429a2-b850-4aa5-85c2-8487e2b197c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dd0c2b8-7301-49b5-921e-ab84ec4c20a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3" nillable="true" ma:displayName="Location" ma:internalName="MediaServiceLocation" ma:readOnly="true">
      <xsd:simpleType>
        <xsd:restriction base="dms:Text"/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dd429a2-b850-4aa5-85c2-8487e2b197cf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0A6D872B-38B8-4057-A4A0-372A08C7265E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3302785A-8978-4BC7-AB44-3E39679C6106}"/>
</file>

<file path=customXml/itemProps3.xml><?xml version="1.0" encoding="utf-8"?>
<ds:datastoreItem xmlns:ds="http://schemas.openxmlformats.org/officeDocument/2006/customXml" ds:itemID="{31416DEA-8D00-4E67-B557-7A1BF7CE3126}">
  <ds:schemaRefs>
    <ds:schemaRef ds:uri="http://purl.org/dc/terms/"/>
    <ds:schemaRef ds:uri="http://purl.org/dc/elements/1.1/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8dd429a2-b850-4aa5-85c2-8487e2b197cf"/>
    <ds:schemaRef ds:uri="http://purl.org/dc/dcmitype/"/>
    <ds:schemaRef ds:uri="7dd0c2b8-7301-49b5-921e-ab84ec4c20a5"/>
    <ds:schemaRef ds:uri="http://schemas.microsoft.com/office/2006/metadata/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1847</TotalTime>
  <Words>740</Words>
  <Application>Microsoft Office PowerPoint</Application>
  <PresentationFormat>On-screen Show (4:3)</PresentationFormat>
  <Paragraphs>150</Paragraphs>
  <Slides>28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5" baseType="lpstr">
      <vt:lpstr>Arial</vt:lpstr>
      <vt:lpstr>Calibri</vt:lpstr>
      <vt:lpstr>Calibri Light</vt:lpstr>
      <vt:lpstr>Century Gothic</vt:lpstr>
      <vt:lpstr>Century Gothic Bold</vt:lpstr>
      <vt:lpstr>Helvetica Neue Medium</vt:lpstr>
      <vt:lpstr>Office Theme</vt:lpstr>
      <vt:lpstr>PowerPoint Presentation</vt:lpstr>
      <vt:lpstr>Aula 1: Explorador de corais</vt:lpstr>
      <vt:lpstr>Aula 1: Explorador de corais</vt:lpstr>
      <vt:lpstr>Aula 1: Explorador de corais</vt:lpstr>
      <vt:lpstr>Aula 1: Explorador de corais</vt:lpstr>
      <vt:lpstr>Aula 1: Explorador de corais</vt:lpstr>
      <vt:lpstr>Aula 1: Explorador de corais</vt:lpstr>
      <vt:lpstr>Aula 1: Explorador de corais</vt:lpstr>
      <vt:lpstr>Aula 1: Explorador de corais</vt:lpstr>
      <vt:lpstr>Aula 1: Explorador de corais</vt:lpstr>
      <vt:lpstr>Aula 1: Explorador de corais</vt:lpstr>
      <vt:lpstr>Aula 1: Explorador de corais</vt:lpstr>
      <vt:lpstr>Aula 1: Explorador de corais</vt:lpstr>
      <vt:lpstr>Aula 1: Explorador de corais</vt:lpstr>
      <vt:lpstr>Aula 1: Explorador de corais</vt:lpstr>
      <vt:lpstr>Aula 1: Explorador de corais</vt:lpstr>
      <vt:lpstr>Aula 1: Explorador de corais</vt:lpstr>
      <vt:lpstr>Aula 1: Explorador de corais</vt:lpstr>
      <vt:lpstr>Aula 1: Explorador de corais</vt:lpstr>
      <vt:lpstr>Aula 1: Explorador de corais</vt:lpstr>
      <vt:lpstr>Aula 1: Explorador de corais</vt:lpstr>
      <vt:lpstr>Aula 1: Explorador de corais</vt:lpstr>
      <vt:lpstr>Aula 1: Explorador de corais</vt:lpstr>
      <vt:lpstr>Aula 1: Explorador de corais</vt:lpstr>
      <vt:lpstr>Aula 1: Explorador de corais</vt:lpstr>
      <vt:lpstr>Aula 1: Explorador de corais</vt:lpstr>
      <vt:lpstr>Aula 1: Explorador de corais</vt:lpstr>
      <vt:lpstr>Aula 1: Explorador de corais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Louise Cachot</cp:lastModifiedBy>
  <cp:revision>129</cp:revision>
  <cp:lastPrinted>2018-10-15T11:47:29Z</cp:lastPrinted>
  <dcterms:modified xsi:type="dcterms:W3CDTF">2020-03-27T10:20:42Z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0x0101006A8A2AB53EAF93438FD811965EF6E350</vt:lpwstr>
  </property>
</Properties>
</file>